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3" r:id="rId5"/>
    <p:sldId id="287" r:id="rId6"/>
    <p:sldId id="277" r:id="rId7"/>
    <p:sldId id="289" r:id="rId8"/>
    <p:sldId id="276" r:id="rId9"/>
    <p:sldId id="294" r:id="rId10"/>
    <p:sldId id="301" r:id="rId11"/>
    <p:sldId id="290" r:id="rId12"/>
    <p:sldId id="278" r:id="rId13"/>
    <p:sldId id="311" r:id="rId14"/>
    <p:sldId id="312" r:id="rId15"/>
    <p:sldId id="316" r:id="rId16"/>
    <p:sldId id="317" r:id="rId17"/>
    <p:sldId id="318" r:id="rId18"/>
    <p:sldId id="319" r:id="rId19"/>
    <p:sldId id="288" r:id="rId20"/>
    <p:sldId id="320" r:id="rId21"/>
    <p:sldId id="321" r:id="rId22"/>
    <p:sldId id="322" r:id="rId23"/>
    <p:sldId id="323" r:id="rId24"/>
    <p:sldId id="326" r:id="rId25"/>
    <p:sldId id="324" r:id="rId26"/>
    <p:sldId id="325" r:id="rId27"/>
    <p:sldId id="297" r:id="rId28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6666"/>
    <a:srgbClr val="00CCCC"/>
    <a:srgbClr val="5AA64F"/>
    <a:srgbClr val="9F8759"/>
    <a:srgbClr val="735545"/>
    <a:srgbClr val="33221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1" autoAdjust="0"/>
    <p:restoredTop sz="94660"/>
  </p:normalViewPr>
  <p:slideViewPr>
    <p:cSldViewPr>
      <p:cViewPr varScale="1">
        <p:scale>
          <a:sx n="88" d="100"/>
          <a:sy n="88" d="100"/>
        </p:scale>
        <p:origin x="-81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B9CDB3D-76AA-4F17-9CB7-B506A34A213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246B286-211F-4A2F-A92E-EEFB7940CF7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E9396C8-3D09-434F-B836-AA53C0E987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A860DE7-68E9-4EA0-A53D-D745E824F0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CC18A-7369-4FBA-984F-5A989AA424A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A667-9038-440F-B7D1-B3B3D8AEA40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10494-310A-4610-9DA9-AC4B5E1709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B564D-1EA5-4544-87CD-E8D97E19B4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3F794-9FE2-4607-BF25-41C82C536B9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0C8C5-1C3B-4177-B10F-BB516B916E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F4F050-A5A2-4BB0-AF0C-C68490D6D6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E9068-5B4B-4B1E-A8D7-8FD8824843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B3172-0F29-475D-8428-786B081493A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6B9B1-7C1E-4046-BDD6-1DACB8A352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F4F25-E9F4-47AA-9A49-E852A24E357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4F5B8-D87B-4282-923A-3CF540824E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5955F-937F-4C05-861E-5A0F877782F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B2817-FE27-4F12-8778-FB65F29E893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F4CE6-94FD-4CCB-900E-EB151CA448C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C39A7-6CAF-4054-AE36-F84AAC05076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EE1F-E748-4253-ABFC-F43F118E7FB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D3CBE-128F-46F9-8595-462A35CD73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0C927-24C3-4488-B80F-7BE00D99E60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7277A-434A-4EB9-BC9D-78948F1014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981E1-0BA7-41F8-8BE6-8AD4050E1E5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7A5E4-1136-4BA2-992C-8F42FC4C734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FB39EDA-7F28-46BC-8086-7755D8C6980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201D9C-C2B5-47DA-9543-D3F87F77C3D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heel spokes="1"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emf"/><Relationship Id="rId8" Type="http://schemas.openxmlformats.org/officeDocument/2006/relationships/image" Target="../media/image9.emf"/><Relationship Id="rId7" Type="http://schemas.openxmlformats.org/officeDocument/2006/relationships/image" Target="../media/image8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7.emf"/><Relationship Id="rId15" Type="http://schemas.openxmlformats.org/officeDocument/2006/relationships/image" Target="../media/image16.emf"/><Relationship Id="rId14" Type="http://schemas.openxmlformats.org/officeDocument/2006/relationships/image" Target="../media/image15.emf"/><Relationship Id="rId13" Type="http://schemas.openxmlformats.org/officeDocument/2006/relationships/image" Target="../media/image14.emf"/><Relationship Id="rId12" Type="http://schemas.openxmlformats.org/officeDocument/2006/relationships/image" Target="../media/image13.emf"/><Relationship Id="rId11" Type="http://schemas.openxmlformats.org/officeDocument/2006/relationships/image" Target="../media/image12.emf"/><Relationship Id="rId10" Type="http://schemas.openxmlformats.org/officeDocument/2006/relationships/image" Target="../media/image11.emf"/><Relationship Id="rId1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emf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emf"/><Relationship Id="rId8" Type="http://schemas.openxmlformats.org/officeDocument/2006/relationships/image" Target="../media/image9.emf"/><Relationship Id="rId7" Type="http://schemas.openxmlformats.org/officeDocument/2006/relationships/image" Target="../media/image8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7.emf"/><Relationship Id="rId15" Type="http://schemas.openxmlformats.org/officeDocument/2006/relationships/image" Target="../media/image16.emf"/><Relationship Id="rId14" Type="http://schemas.openxmlformats.org/officeDocument/2006/relationships/image" Target="../media/image15.emf"/><Relationship Id="rId13" Type="http://schemas.openxmlformats.org/officeDocument/2006/relationships/image" Target="../media/image14.emf"/><Relationship Id="rId12" Type="http://schemas.openxmlformats.org/officeDocument/2006/relationships/image" Target="../media/image13.emf"/><Relationship Id="rId11" Type="http://schemas.openxmlformats.org/officeDocument/2006/relationships/image" Target="../media/image12.emf"/><Relationship Id="rId10" Type="http://schemas.openxmlformats.org/officeDocument/2006/relationships/image" Target="../media/image11.emf"/><Relationship Id="rId1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emf"/><Relationship Id="rId2" Type="http://schemas.openxmlformats.org/officeDocument/2006/relationships/image" Target="../media/image9.emf"/><Relationship Id="rId1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://www.yanj.cn/" TargetMode="External"/><Relationship Id="rId1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7"/>
          <p:cNvGrpSpPr/>
          <p:nvPr/>
        </p:nvGrpSpPr>
        <p:grpSpPr bwMode="auto">
          <a:xfrm>
            <a:off x="3546475" y="742950"/>
            <a:ext cx="4943475" cy="5068888"/>
            <a:chOff x="1979712" y="481060"/>
            <a:chExt cx="4706741" cy="5403058"/>
          </a:xfrm>
        </p:grpSpPr>
        <p:pic>
          <p:nvPicPr>
            <p:cNvPr id="3090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839809"/>
              <a:ext cx="496443" cy="502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1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824" y="1491630"/>
              <a:ext cx="2798035" cy="2005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2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481060"/>
              <a:ext cx="4706741" cy="5403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3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209" y="2336685"/>
              <a:ext cx="495299" cy="1691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5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3517900"/>
            <a:ext cx="695325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5" y="4330700"/>
            <a:ext cx="873125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5" y="715963"/>
            <a:ext cx="1857375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8" y="973138"/>
            <a:ext cx="1281112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2813050"/>
            <a:ext cx="11747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25" y="3894138"/>
            <a:ext cx="1511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图片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700088"/>
            <a:ext cx="9271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163513" y="2659161"/>
            <a:ext cx="4343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团队：感叹号小组</a:t>
            </a:r>
            <a:endParaRPr lang="zh-CN" altLang="en-US" sz="1400" dirty="0"/>
          </a:p>
        </p:txBody>
      </p:sp>
      <p:pic>
        <p:nvPicPr>
          <p:cNvPr id="3085" name="图片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3927475"/>
            <a:ext cx="8001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图片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4381500"/>
            <a:ext cx="3254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图片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494213"/>
            <a:ext cx="4127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图片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3800475"/>
            <a:ext cx="5651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3" y="3970338"/>
            <a:ext cx="82391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44463" y="1691018"/>
            <a:ext cx="46434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袋鼠兜母婴类</a:t>
            </a:r>
            <a:r>
              <a:rPr lang="en-US" altLang="zh-CN" sz="4400" b="1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App</a:t>
            </a:r>
            <a:endParaRPr lang="zh-CN" altLang="en-US" sz="44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78155" y="1592580"/>
            <a:ext cx="684530" cy="698500"/>
          </a:xfrm>
          <a:custGeom>
            <a:avLst/>
            <a:gdLst/>
            <a:ahLst/>
            <a:cxnLst/>
            <a:rect l="l" t="t" r="r" b="b"/>
            <a:pathLst>
              <a:path w="936104" h="936104">
                <a:moveTo>
                  <a:pt x="315030" y="347747"/>
                </a:moveTo>
                <a:cubicBezTo>
                  <a:pt x="329764" y="347747"/>
                  <a:pt x="340814" y="355225"/>
                  <a:pt x="348181" y="370182"/>
                </a:cubicBezTo>
                <a:cubicBezTo>
                  <a:pt x="355548" y="385140"/>
                  <a:pt x="359231" y="414347"/>
                  <a:pt x="359231" y="457805"/>
                </a:cubicBezTo>
                <a:cubicBezTo>
                  <a:pt x="359231" y="487422"/>
                  <a:pt x="357632" y="509225"/>
                  <a:pt x="354432" y="523215"/>
                </a:cubicBezTo>
                <a:cubicBezTo>
                  <a:pt x="351232" y="537205"/>
                  <a:pt x="346246" y="547437"/>
                  <a:pt x="339475" y="553911"/>
                </a:cubicBezTo>
                <a:cubicBezTo>
                  <a:pt x="332703" y="560385"/>
                  <a:pt x="324703" y="563622"/>
                  <a:pt x="315476" y="563622"/>
                </a:cubicBezTo>
                <a:cubicBezTo>
                  <a:pt x="301486" y="563622"/>
                  <a:pt x="290808" y="555994"/>
                  <a:pt x="283441" y="540740"/>
                </a:cubicBezTo>
                <a:cubicBezTo>
                  <a:pt x="276074" y="525485"/>
                  <a:pt x="272390" y="497021"/>
                  <a:pt x="272390" y="455349"/>
                </a:cubicBezTo>
                <a:cubicBezTo>
                  <a:pt x="272390" y="414124"/>
                  <a:pt x="275739" y="385884"/>
                  <a:pt x="282436" y="370629"/>
                </a:cubicBezTo>
                <a:cubicBezTo>
                  <a:pt x="289133" y="355374"/>
                  <a:pt x="299998" y="347747"/>
                  <a:pt x="315030" y="347747"/>
                </a:cubicBezTo>
                <a:close/>
                <a:moveTo>
                  <a:pt x="617820" y="287248"/>
                </a:moveTo>
                <a:cubicBezTo>
                  <a:pt x="608147" y="307786"/>
                  <a:pt x="594752" y="325050"/>
                  <a:pt x="577637" y="339040"/>
                </a:cubicBezTo>
                <a:cubicBezTo>
                  <a:pt x="560522" y="353030"/>
                  <a:pt x="536486" y="365011"/>
                  <a:pt x="505530" y="374982"/>
                </a:cubicBezTo>
                <a:lnTo>
                  <a:pt x="505530" y="449545"/>
                </a:lnTo>
                <a:cubicBezTo>
                  <a:pt x="526514" y="443145"/>
                  <a:pt x="543964" y="436448"/>
                  <a:pt x="557880" y="429453"/>
                </a:cubicBezTo>
                <a:cubicBezTo>
                  <a:pt x="571795" y="422458"/>
                  <a:pt x="586194" y="413305"/>
                  <a:pt x="601077" y="401994"/>
                </a:cubicBezTo>
                <a:lnTo>
                  <a:pt x="601077" y="620102"/>
                </a:lnTo>
                <a:lnTo>
                  <a:pt x="693053" y="620102"/>
                </a:lnTo>
                <a:lnTo>
                  <a:pt x="693053" y="287248"/>
                </a:lnTo>
                <a:close/>
                <a:moveTo>
                  <a:pt x="318155" y="287248"/>
                </a:moveTo>
                <a:cubicBezTo>
                  <a:pt x="272316" y="287248"/>
                  <a:pt x="238197" y="299675"/>
                  <a:pt x="215798" y="324529"/>
                </a:cubicBezTo>
                <a:cubicBezTo>
                  <a:pt x="193400" y="349384"/>
                  <a:pt x="182200" y="392916"/>
                  <a:pt x="182200" y="455126"/>
                </a:cubicBezTo>
                <a:cubicBezTo>
                  <a:pt x="182200" y="480427"/>
                  <a:pt x="184396" y="503533"/>
                  <a:pt x="188786" y="524443"/>
                </a:cubicBezTo>
                <a:cubicBezTo>
                  <a:pt x="193176" y="545353"/>
                  <a:pt x="199316" y="561836"/>
                  <a:pt x="207204" y="573891"/>
                </a:cubicBezTo>
                <a:cubicBezTo>
                  <a:pt x="218068" y="590857"/>
                  <a:pt x="231983" y="603731"/>
                  <a:pt x="248950" y="612512"/>
                </a:cubicBezTo>
                <a:cubicBezTo>
                  <a:pt x="265916" y="621293"/>
                  <a:pt x="288166" y="625683"/>
                  <a:pt x="315699" y="625683"/>
                </a:cubicBezTo>
                <a:cubicBezTo>
                  <a:pt x="364813" y="625683"/>
                  <a:pt x="399415" y="611917"/>
                  <a:pt x="419507" y="584383"/>
                </a:cubicBezTo>
                <a:cubicBezTo>
                  <a:pt x="439599" y="556850"/>
                  <a:pt x="449645" y="513392"/>
                  <a:pt x="449645" y="454010"/>
                </a:cubicBezTo>
                <a:cubicBezTo>
                  <a:pt x="449645" y="427518"/>
                  <a:pt x="446594" y="402069"/>
                  <a:pt x="440492" y="377661"/>
                </a:cubicBezTo>
                <a:cubicBezTo>
                  <a:pt x="437366" y="364862"/>
                  <a:pt x="433236" y="353663"/>
                  <a:pt x="428102" y="344063"/>
                </a:cubicBezTo>
                <a:cubicBezTo>
                  <a:pt x="422967" y="334464"/>
                  <a:pt x="415935" y="325311"/>
                  <a:pt x="407005" y="316604"/>
                </a:cubicBezTo>
                <a:cubicBezTo>
                  <a:pt x="398076" y="307898"/>
                  <a:pt x="386541" y="300829"/>
                  <a:pt x="372403" y="295396"/>
                </a:cubicBezTo>
                <a:cubicBezTo>
                  <a:pt x="358264" y="289964"/>
                  <a:pt x="340181" y="287248"/>
                  <a:pt x="318155" y="287248"/>
                </a:cubicBezTo>
                <a:close/>
                <a:moveTo>
                  <a:pt x="468052" y="0"/>
                </a:moveTo>
                <a:cubicBezTo>
                  <a:pt x="726550" y="0"/>
                  <a:pt x="936104" y="209554"/>
                  <a:pt x="936104" y="468052"/>
                </a:cubicBezTo>
                <a:cubicBezTo>
                  <a:pt x="936104" y="726550"/>
                  <a:pt x="726550" y="936104"/>
                  <a:pt x="468052" y="936104"/>
                </a:cubicBezTo>
                <a:cubicBezTo>
                  <a:pt x="209554" y="936104"/>
                  <a:pt x="0" y="726550"/>
                  <a:pt x="0" y="468052"/>
                </a:cubicBezTo>
                <a:cubicBezTo>
                  <a:pt x="0" y="209554"/>
                  <a:pt x="209554" y="0"/>
                  <a:pt x="468052" y="0"/>
                </a:cubicBezTo>
                <a:close/>
              </a:path>
            </a:pathLst>
          </a:custGeom>
          <a:solidFill>
            <a:srgbClr val="00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2040255" y="1621155"/>
            <a:ext cx="679450" cy="678815"/>
          </a:xfrm>
          <a:custGeom>
            <a:avLst/>
            <a:gdLst/>
            <a:ahLst/>
            <a:cxnLst/>
            <a:rect l="l" t="t" r="r" b="b"/>
            <a:pathLst>
              <a:path w="936104" h="936104">
                <a:moveTo>
                  <a:pt x="315030" y="347747"/>
                </a:moveTo>
                <a:cubicBezTo>
                  <a:pt x="329764" y="347747"/>
                  <a:pt x="340814" y="355225"/>
                  <a:pt x="348181" y="370182"/>
                </a:cubicBezTo>
                <a:cubicBezTo>
                  <a:pt x="355548" y="385140"/>
                  <a:pt x="359232" y="414347"/>
                  <a:pt x="359232" y="457805"/>
                </a:cubicBezTo>
                <a:cubicBezTo>
                  <a:pt x="359232" y="487422"/>
                  <a:pt x="357632" y="509225"/>
                  <a:pt x="354432" y="523215"/>
                </a:cubicBezTo>
                <a:cubicBezTo>
                  <a:pt x="351232" y="537205"/>
                  <a:pt x="346246" y="547437"/>
                  <a:pt x="339475" y="553911"/>
                </a:cubicBezTo>
                <a:cubicBezTo>
                  <a:pt x="332703" y="560385"/>
                  <a:pt x="324703" y="563622"/>
                  <a:pt x="315476" y="563622"/>
                </a:cubicBezTo>
                <a:cubicBezTo>
                  <a:pt x="301486" y="563622"/>
                  <a:pt x="290808" y="555994"/>
                  <a:pt x="283441" y="540740"/>
                </a:cubicBezTo>
                <a:cubicBezTo>
                  <a:pt x="276074" y="525485"/>
                  <a:pt x="272390" y="497021"/>
                  <a:pt x="272390" y="455349"/>
                </a:cubicBezTo>
                <a:cubicBezTo>
                  <a:pt x="272390" y="414124"/>
                  <a:pt x="275739" y="385884"/>
                  <a:pt x="282436" y="370629"/>
                </a:cubicBezTo>
                <a:cubicBezTo>
                  <a:pt x="289133" y="355374"/>
                  <a:pt x="299998" y="347747"/>
                  <a:pt x="315030" y="347747"/>
                </a:cubicBezTo>
                <a:close/>
                <a:moveTo>
                  <a:pt x="618937" y="287248"/>
                </a:moveTo>
                <a:cubicBezTo>
                  <a:pt x="588278" y="287248"/>
                  <a:pt x="564279" y="291080"/>
                  <a:pt x="546941" y="298745"/>
                </a:cubicBezTo>
                <a:cubicBezTo>
                  <a:pt x="529603" y="306410"/>
                  <a:pt x="516171" y="317423"/>
                  <a:pt x="506646" y="331785"/>
                </a:cubicBezTo>
                <a:cubicBezTo>
                  <a:pt x="497121" y="346147"/>
                  <a:pt x="490572" y="366127"/>
                  <a:pt x="487000" y="391725"/>
                </a:cubicBezTo>
                <a:lnTo>
                  <a:pt x="578083" y="399092"/>
                </a:lnTo>
                <a:cubicBezTo>
                  <a:pt x="580613" y="380638"/>
                  <a:pt x="585562" y="367764"/>
                  <a:pt x="592929" y="360471"/>
                </a:cubicBezTo>
                <a:cubicBezTo>
                  <a:pt x="600296" y="353179"/>
                  <a:pt x="609784" y="349533"/>
                  <a:pt x="621392" y="349533"/>
                </a:cubicBezTo>
                <a:cubicBezTo>
                  <a:pt x="632554" y="349533"/>
                  <a:pt x="641819" y="353067"/>
                  <a:pt x="649186" y="360137"/>
                </a:cubicBezTo>
                <a:cubicBezTo>
                  <a:pt x="656553" y="367206"/>
                  <a:pt x="660236" y="375726"/>
                  <a:pt x="660236" y="385698"/>
                </a:cubicBezTo>
                <a:cubicBezTo>
                  <a:pt x="660236" y="394925"/>
                  <a:pt x="656516" y="404673"/>
                  <a:pt x="649074" y="414943"/>
                </a:cubicBezTo>
                <a:cubicBezTo>
                  <a:pt x="641633" y="425212"/>
                  <a:pt x="624592" y="440243"/>
                  <a:pt x="597952" y="460037"/>
                </a:cubicBezTo>
                <a:cubicBezTo>
                  <a:pt x="554345" y="492333"/>
                  <a:pt x="524617" y="520350"/>
                  <a:pt x="508767" y="544088"/>
                </a:cubicBezTo>
                <a:cubicBezTo>
                  <a:pt x="492916" y="567826"/>
                  <a:pt x="483429" y="593164"/>
                  <a:pt x="480303" y="620102"/>
                </a:cubicBezTo>
                <a:lnTo>
                  <a:pt x="753105" y="620102"/>
                </a:lnTo>
                <a:lnTo>
                  <a:pt x="753105" y="545986"/>
                </a:lnTo>
                <a:lnTo>
                  <a:pt x="611123" y="545986"/>
                </a:lnTo>
                <a:cubicBezTo>
                  <a:pt x="619458" y="537800"/>
                  <a:pt x="626713" y="531177"/>
                  <a:pt x="632889" y="526117"/>
                </a:cubicBezTo>
                <a:cubicBezTo>
                  <a:pt x="639066" y="521057"/>
                  <a:pt x="651307" y="512202"/>
                  <a:pt x="669613" y="499551"/>
                </a:cubicBezTo>
                <a:cubicBezTo>
                  <a:pt x="700420" y="477822"/>
                  <a:pt x="721665" y="457879"/>
                  <a:pt x="733348" y="439722"/>
                </a:cubicBezTo>
                <a:cubicBezTo>
                  <a:pt x="745031" y="421565"/>
                  <a:pt x="750873" y="402515"/>
                  <a:pt x="750873" y="382572"/>
                </a:cubicBezTo>
                <a:cubicBezTo>
                  <a:pt x="750873" y="363820"/>
                  <a:pt x="745775" y="346891"/>
                  <a:pt x="735581" y="331785"/>
                </a:cubicBezTo>
                <a:cubicBezTo>
                  <a:pt x="725386" y="316679"/>
                  <a:pt x="711396" y="305479"/>
                  <a:pt x="693611" y="298187"/>
                </a:cubicBezTo>
                <a:cubicBezTo>
                  <a:pt x="675826" y="290894"/>
                  <a:pt x="650935" y="287248"/>
                  <a:pt x="618937" y="287248"/>
                </a:cubicBezTo>
                <a:close/>
                <a:moveTo>
                  <a:pt x="318155" y="287248"/>
                </a:moveTo>
                <a:cubicBezTo>
                  <a:pt x="272316" y="287248"/>
                  <a:pt x="238197" y="299675"/>
                  <a:pt x="215798" y="324529"/>
                </a:cubicBezTo>
                <a:cubicBezTo>
                  <a:pt x="193400" y="349384"/>
                  <a:pt x="182200" y="392916"/>
                  <a:pt x="182200" y="455126"/>
                </a:cubicBezTo>
                <a:cubicBezTo>
                  <a:pt x="182200" y="480427"/>
                  <a:pt x="184396" y="503533"/>
                  <a:pt x="188786" y="524443"/>
                </a:cubicBezTo>
                <a:cubicBezTo>
                  <a:pt x="193177" y="545353"/>
                  <a:pt x="199316" y="561836"/>
                  <a:pt x="207204" y="573891"/>
                </a:cubicBezTo>
                <a:cubicBezTo>
                  <a:pt x="218068" y="590857"/>
                  <a:pt x="231983" y="603731"/>
                  <a:pt x="248950" y="612512"/>
                </a:cubicBezTo>
                <a:cubicBezTo>
                  <a:pt x="265916" y="621293"/>
                  <a:pt x="288166" y="625683"/>
                  <a:pt x="315699" y="625683"/>
                </a:cubicBezTo>
                <a:cubicBezTo>
                  <a:pt x="364813" y="625683"/>
                  <a:pt x="399415" y="611917"/>
                  <a:pt x="419507" y="584383"/>
                </a:cubicBezTo>
                <a:cubicBezTo>
                  <a:pt x="439599" y="556850"/>
                  <a:pt x="449645" y="513392"/>
                  <a:pt x="449645" y="454010"/>
                </a:cubicBezTo>
                <a:cubicBezTo>
                  <a:pt x="449645" y="427518"/>
                  <a:pt x="446594" y="402069"/>
                  <a:pt x="440492" y="377661"/>
                </a:cubicBezTo>
                <a:cubicBezTo>
                  <a:pt x="437366" y="364862"/>
                  <a:pt x="433236" y="353663"/>
                  <a:pt x="428102" y="344063"/>
                </a:cubicBezTo>
                <a:cubicBezTo>
                  <a:pt x="422967" y="334464"/>
                  <a:pt x="415935" y="325311"/>
                  <a:pt x="407005" y="316604"/>
                </a:cubicBezTo>
                <a:cubicBezTo>
                  <a:pt x="398076" y="307898"/>
                  <a:pt x="386542" y="300829"/>
                  <a:pt x="372403" y="295396"/>
                </a:cubicBezTo>
                <a:cubicBezTo>
                  <a:pt x="358264" y="289964"/>
                  <a:pt x="340182" y="287248"/>
                  <a:pt x="318155" y="287248"/>
                </a:cubicBezTo>
                <a:close/>
                <a:moveTo>
                  <a:pt x="468052" y="0"/>
                </a:moveTo>
                <a:cubicBezTo>
                  <a:pt x="726550" y="0"/>
                  <a:pt x="936104" y="209554"/>
                  <a:pt x="936104" y="468052"/>
                </a:cubicBezTo>
                <a:cubicBezTo>
                  <a:pt x="936104" y="726550"/>
                  <a:pt x="726550" y="936104"/>
                  <a:pt x="468052" y="936104"/>
                </a:cubicBezTo>
                <a:cubicBezTo>
                  <a:pt x="209554" y="936104"/>
                  <a:pt x="0" y="726550"/>
                  <a:pt x="0" y="468052"/>
                </a:cubicBezTo>
                <a:cubicBezTo>
                  <a:pt x="0" y="209554"/>
                  <a:pt x="209554" y="0"/>
                  <a:pt x="468052" y="0"/>
                </a:cubicBezTo>
                <a:close/>
              </a:path>
            </a:pathLst>
          </a:custGeom>
          <a:solidFill>
            <a:srgbClr val="FF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3495675" y="1629410"/>
            <a:ext cx="665480" cy="661670"/>
          </a:xfrm>
          <a:custGeom>
            <a:avLst/>
            <a:gdLst/>
            <a:ahLst/>
            <a:cxnLst/>
            <a:rect l="l" t="t" r="r" b="b"/>
            <a:pathLst>
              <a:path w="936104" h="936104">
                <a:moveTo>
                  <a:pt x="315030" y="347747"/>
                </a:moveTo>
                <a:cubicBezTo>
                  <a:pt x="329764" y="347747"/>
                  <a:pt x="340814" y="355225"/>
                  <a:pt x="348181" y="370182"/>
                </a:cubicBezTo>
                <a:cubicBezTo>
                  <a:pt x="355548" y="385140"/>
                  <a:pt x="359232" y="414347"/>
                  <a:pt x="359232" y="457805"/>
                </a:cubicBezTo>
                <a:cubicBezTo>
                  <a:pt x="359232" y="487422"/>
                  <a:pt x="357632" y="509225"/>
                  <a:pt x="354432" y="523215"/>
                </a:cubicBezTo>
                <a:cubicBezTo>
                  <a:pt x="351232" y="537205"/>
                  <a:pt x="346246" y="547437"/>
                  <a:pt x="339475" y="553911"/>
                </a:cubicBezTo>
                <a:cubicBezTo>
                  <a:pt x="332703" y="560385"/>
                  <a:pt x="324704" y="563622"/>
                  <a:pt x="315476" y="563622"/>
                </a:cubicBezTo>
                <a:cubicBezTo>
                  <a:pt x="301486" y="563622"/>
                  <a:pt x="290808" y="555994"/>
                  <a:pt x="283441" y="540740"/>
                </a:cubicBezTo>
                <a:cubicBezTo>
                  <a:pt x="276074" y="525485"/>
                  <a:pt x="272390" y="497021"/>
                  <a:pt x="272390" y="455349"/>
                </a:cubicBezTo>
                <a:cubicBezTo>
                  <a:pt x="272390" y="414124"/>
                  <a:pt x="275739" y="385884"/>
                  <a:pt x="282436" y="370629"/>
                </a:cubicBezTo>
                <a:cubicBezTo>
                  <a:pt x="289134" y="355374"/>
                  <a:pt x="299998" y="347747"/>
                  <a:pt x="315030" y="347747"/>
                </a:cubicBezTo>
                <a:close/>
                <a:moveTo>
                  <a:pt x="616704" y="287248"/>
                </a:moveTo>
                <a:cubicBezTo>
                  <a:pt x="579497" y="287248"/>
                  <a:pt x="550736" y="294541"/>
                  <a:pt x="530421" y="309126"/>
                </a:cubicBezTo>
                <a:cubicBezTo>
                  <a:pt x="510106" y="323711"/>
                  <a:pt x="496377" y="344696"/>
                  <a:pt x="489233" y="372080"/>
                </a:cubicBezTo>
                <a:lnTo>
                  <a:pt x="575181" y="387484"/>
                </a:lnTo>
                <a:cubicBezTo>
                  <a:pt x="577562" y="371261"/>
                  <a:pt x="582102" y="359913"/>
                  <a:pt x="588799" y="353439"/>
                </a:cubicBezTo>
                <a:cubicBezTo>
                  <a:pt x="595496" y="346965"/>
                  <a:pt x="604203" y="343728"/>
                  <a:pt x="614918" y="343728"/>
                </a:cubicBezTo>
                <a:cubicBezTo>
                  <a:pt x="625336" y="343728"/>
                  <a:pt x="633522" y="346705"/>
                  <a:pt x="639475" y="352658"/>
                </a:cubicBezTo>
                <a:cubicBezTo>
                  <a:pt x="645428" y="358611"/>
                  <a:pt x="648405" y="366573"/>
                  <a:pt x="648405" y="376545"/>
                </a:cubicBezTo>
                <a:cubicBezTo>
                  <a:pt x="648405" y="386963"/>
                  <a:pt x="644423" y="395967"/>
                  <a:pt x="636461" y="403557"/>
                </a:cubicBezTo>
                <a:cubicBezTo>
                  <a:pt x="628499" y="411147"/>
                  <a:pt x="618565" y="414943"/>
                  <a:pt x="606658" y="414943"/>
                </a:cubicBezTo>
                <a:cubicBezTo>
                  <a:pt x="603831" y="414943"/>
                  <a:pt x="599887" y="414570"/>
                  <a:pt x="594827" y="413826"/>
                </a:cubicBezTo>
                <a:lnTo>
                  <a:pt x="590138" y="478790"/>
                </a:lnTo>
                <a:cubicBezTo>
                  <a:pt x="602640" y="475218"/>
                  <a:pt x="612463" y="473432"/>
                  <a:pt x="619606" y="473432"/>
                </a:cubicBezTo>
                <a:cubicBezTo>
                  <a:pt x="633001" y="473432"/>
                  <a:pt x="643605" y="477599"/>
                  <a:pt x="651418" y="485934"/>
                </a:cubicBezTo>
                <a:cubicBezTo>
                  <a:pt x="659232" y="494268"/>
                  <a:pt x="663139" y="506025"/>
                  <a:pt x="663139" y="521206"/>
                </a:cubicBezTo>
                <a:cubicBezTo>
                  <a:pt x="663139" y="536089"/>
                  <a:pt x="659083" y="547995"/>
                  <a:pt x="650972" y="556925"/>
                </a:cubicBezTo>
                <a:cubicBezTo>
                  <a:pt x="642861" y="565854"/>
                  <a:pt x="632703" y="570319"/>
                  <a:pt x="620499" y="570319"/>
                </a:cubicBezTo>
                <a:cubicBezTo>
                  <a:pt x="608891" y="570319"/>
                  <a:pt x="599329" y="566784"/>
                  <a:pt x="591813" y="559715"/>
                </a:cubicBezTo>
                <a:cubicBezTo>
                  <a:pt x="584297" y="552646"/>
                  <a:pt x="578753" y="539958"/>
                  <a:pt x="575181" y="521652"/>
                </a:cubicBezTo>
                <a:lnTo>
                  <a:pt x="484322" y="533707"/>
                </a:lnTo>
                <a:cubicBezTo>
                  <a:pt x="490275" y="554097"/>
                  <a:pt x="498795" y="571026"/>
                  <a:pt x="509883" y="584495"/>
                </a:cubicBezTo>
                <a:cubicBezTo>
                  <a:pt x="520971" y="597964"/>
                  <a:pt x="535109" y="608196"/>
                  <a:pt x="552299" y="615191"/>
                </a:cubicBezTo>
                <a:cubicBezTo>
                  <a:pt x="569489" y="622186"/>
                  <a:pt x="592966" y="625683"/>
                  <a:pt x="622732" y="625683"/>
                </a:cubicBezTo>
                <a:cubicBezTo>
                  <a:pt x="653242" y="625683"/>
                  <a:pt x="677873" y="620958"/>
                  <a:pt x="696625" y="611507"/>
                </a:cubicBezTo>
                <a:cubicBezTo>
                  <a:pt x="715377" y="602057"/>
                  <a:pt x="729739" y="588588"/>
                  <a:pt x="739711" y="571100"/>
                </a:cubicBezTo>
                <a:cubicBezTo>
                  <a:pt x="749682" y="553613"/>
                  <a:pt x="754668" y="535345"/>
                  <a:pt x="754668" y="516295"/>
                </a:cubicBezTo>
                <a:cubicBezTo>
                  <a:pt x="754668" y="501114"/>
                  <a:pt x="751654" y="488054"/>
                  <a:pt x="745627" y="477116"/>
                </a:cubicBezTo>
                <a:cubicBezTo>
                  <a:pt x="739599" y="466177"/>
                  <a:pt x="731153" y="457359"/>
                  <a:pt x="720289" y="450661"/>
                </a:cubicBezTo>
                <a:cubicBezTo>
                  <a:pt x="713591" y="446494"/>
                  <a:pt x="703918" y="442848"/>
                  <a:pt x="691267" y="439722"/>
                </a:cubicBezTo>
                <a:cubicBezTo>
                  <a:pt x="706894" y="431090"/>
                  <a:pt x="718577" y="421044"/>
                  <a:pt x="726316" y="409585"/>
                </a:cubicBezTo>
                <a:cubicBezTo>
                  <a:pt x="734055" y="398125"/>
                  <a:pt x="737925" y="385326"/>
                  <a:pt x="737925" y="371187"/>
                </a:cubicBezTo>
                <a:cubicBezTo>
                  <a:pt x="737925" y="347077"/>
                  <a:pt x="728400" y="327059"/>
                  <a:pt x="709350" y="311135"/>
                </a:cubicBezTo>
                <a:cubicBezTo>
                  <a:pt x="690300" y="295210"/>
                  <a:pt x="659418" y="287248"/>
                  <a:pt x="616704" y="287248"/>
                </a:cubicBezTo>
                <a:close/>
                <a:moveTo>
                  <a:pt x="318155" y="287248"/>
                </a:moveTo>
                <a:cubicBezTo>
                  <a:pt x="272316" y="287248"/>
                  <a:pt x="238197" y="299675"/>
                  <a:pt x="215799" y="324529"/>
                </a:cubicBezTo>
                <a:cubicBezTo>
                  <a:pt x="193400" y="349384"/>
                  <a:pt x="182201" y="392916"/>
                  <a:pt x="182201" y="455126"/>
                </a:cubicBezTo>
                <a:cubicBezTo>
                  <a:pt x="182201" y="480427"/>
                  <a:pt x="184396" y="503533"/>
                  <a:pt x="188786" y="524443"/>
                </a:cubicBezTo>
                <a:cubicBezTo>
                  <a:pt x="193177" y="545353"/>
                  <a:pt x="199316" y="561836"/>
                  <a:pt x="207204" y="573891"/>
                </a:cubicBezTo>
                <a:cubicBezTo>
                  <a:pt x="218068" y="590857"/>
                  <a:pt x="231984" y="603731"/>
                  <a:pt x="248950" y="612512"/>
                </a:cubicBezTo>
                <a:cubicBezTo>
                  <a:pt x="265916" y="621293"/>
                  <a:pt x="288166" y="625683"/>
                  <a:pt x="315699" y="625683"/>
                </a:cubicBezTo>
                <a:cubicBezTo>
                  <a:pt x="364813" y="625683"/>
                  <a:pt x="399415" y="611917"/>
                  <a:pt x="419507" y="584383"/>
                </a:cubicBezTo>
                <a:cubicBezTo>
                  <a:pt x="439599" y="556850"/>
                  <a:pt x="449645" y="513392"/>
                  <a:pt x="449645" y="454010"/>
                </a:cubicBezTo>
                <a:cubicBezTo>
                  <a:pt x="449645" y="427518"/>
                  <a:pt x="446594" y="402069"/>
                  <a:pt x="440492" y="377661"/>
                </a:cubicBezTo>
                <a:cubicBezTo>
                  <a:pt x="437366" y="364862"/>
                  <a:pt x="433236" y="353663"/>
                  <a:pt x="428102" y="344063"/>
                </a:cubicBezTo>
                <a:cubicBezTo>
                  <a:pt x="422967" y="334464"/>
                  <a:pt x="415935" y="325311"/>
                  <a:pt x="407005" y="316604"/>
                </a:cubicBezTo>
                <a:cubicBezTo>
                  <a:pt x="398076" y="307898"/>
                  <a:pt x="386542" y="300829"/>
                  <a:pt x="372403" y="295396"/>
                </a:cubicBezTo>
                <a:cubicBezTo>
                  <a:pt x="358264" y="289964"/>
                  <a:pt x="340182" y="287248"/>
                  <a:pt x="318155" y="287248"/>
                </a:cubicBezTo>
                <a:close/>
                <a:moveTo>
                  <a:pt x="468052" y="0"/>
                </a:moveTo>
                <a:cubicBezTo>
                  <a:pt x="726550" y="0"/>
                  <a:pt x="936104" y="209554"/>
                  <a:pt x="936104" y="468052"/>
                </a:cubicBezTo>
                <a:cubicBezTo>
                  <a:pt x="936104" y="726550"/>
                  <a:pt x="726550" y="936104"/>
                  <a:pt x="468052" y="936104"/>
                </a:cubicBezTo>
                <a:cubicBezTo>
                  <a:pt x="209554" y="936104"/>
                  <a:pt x="0" y="726550"/>
                  <a:pt x="0" y="468052"/>
                </a:cubicBezTo>
                <a:cubicBezTo>
                  <a:pt x="0" y="209554"/>
                  <a:pt x="209554" y="0"/>
                  <a:pt x="468052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972050" y="1638300"/>
            <a:ext cx="699135" cy="661670"/>
          </a:xfrm>
          <a:custGeom>
            <a:avLst/>
            <a:gdLst/>
            <a:ahLst/>
            <a:cxnLst/>
            <a:rect l="l" t="t" r="r" b="b"/>
            <a:pathLst>
              <a:path w="936104" h="936104">
                <a:moveTo>
                  <a:pt x="643270" y="385394"/>
                </a:moveTo>
                <a:lnTo>
                  <a:pt x="643270" y="488389"/>
                </a:lnTo>
                <a:lnTo>
                  <a:pt x="555745" y="488389"/>
                </a:lnTo>
                <a:close/>
                <a:moveTo>
                  <a:pt x="315030" y="347747"/>
                </a:moveTo>
                <a:cubicBezTo>
                  <a:pt x="329764" y="347747"/>
                  <a:pt x="340814" y="355225"/>
                  <a:pt x="348181" y="370182"/>
                </a:cubicBezTo>
                <a:cubicBezTo>
                  <a:pt x="355548" y="385140"/>
                  <a:pt x="359232" y="414347"/>
                  <a:pt x="359232" y="457805"/>
                </a:cubicBezTo>
                <a:cubicBezTo>
                  <a:pt x="359232" y="487422"/>
                  <a:pt x="357632" y="509225"/>
                  <a:pt x="354432" y="523215"/>
                </a:cubicBezTo>
                <a:cubicBezTo>
                  <a:pt x="351232" y="537205"/>
                  <a:pt x="346246" y="547437"/>
                  <a:pt x="339475" y="553911"/>
                </a:cubicBezTo>
                <a:cubicBezTo>
                  <a:pt x="332703" y="560385"/>
                  <a:pt x="324704" y="563622"/>
                  <a:pt x="315476" y="563622"/>
                </a:cubicBezTo>
                <a:cubicBezTo>
                  <a:pt x="301486" y="563622"/>
                  <a:pt x="290808" y="555994"/>
                  <a:pt x="283441" y="540740"/>
                </a:cubicBezTo>
                <a:cubicBezTo>
                  <a:pt x="276074" y="525485"/>
                  <a:pt x="272390" y="497021"/>
                  <a:pt x="272390" y="455349"/>
                </a:cubicBezTo>
                <a:cubicBezTo>
                  <a:pt x="272390" y="414124"/>
                  <a:pt x="275739" y="385884"/>
                  <a:pt x="282436" y="370629"/>
                </a:cubicBezTo>
                <a:cubicBezTo>
                  <a:pt x="289134" y="355374"/>
                  <a:pt x="299998" y="347747"/>
                  <a:pt x="315030" y="347747"/>
                </a:cubicBezTo>
                <a:close/>
                <a:moveTo>
                  <a:pt x="643270" y="287248"/>
                </a:moveTo>
                <a:lnTo>
                  <a:pt x="477624" y="484148"/>
                </a:lnTo>
                <a:lnTo>
                  <a:pt x="477624" y="558934"/>
                </a:lnTo>
                <a:lnTo>
                  <a:pt x="643270" y="558934"/>
                </a:lnTo>
                <a:lnTo>
                  <a:pt x="643270" y="620102"/>
                </a:lnTo>
                <a:lnTo>
                  <a:pt x="722521" y="620102"/>
                </a:lnTo>
                <a:lnTo>
                  <a:pt x="722521" y="558934"/>
                </a:lnTo>
                <a:lnTo>
                  <a:pt x="763598" y="558934"/>
                </a:lnTo>
                <a:lnTo>
                  <a:pt x="763598" y="488389"/>
                </a:lnTo>
                <a:lnTo>
                  <a:pt x="722521" y="488389"/>
                </a:lnTo>
                <a:lnTo>
                  <a:pt x="722521" y="287248"/>
                </a:lnTo>
                <a:close/>
                <a:moveTo>
                  <a:pt x="318155" y="287248"/>
                </a:moveTo>
                <a:cubicBezTo>
                  <a:pt x="272316" y="287248"/>
                  <a:pt x="238197" y="299675"/>
                  <a:pt x="215799" y="324529"/>
                </a:cubicBezTo>
                <a:cubicBezTo>
                  <a:pt x="193400" y="349384"/>
                  <a:pt x="182201" y="392916"/>
                  <a:pt x="182201" y="455126"/>
                </a:cubicBezTo>
                <a:cubicBezTo>
                  <a:pt x="182201" y="480427"/>
                  <a:pt x="184396" y="503533"/>
                  <a:pt x="188786" y="524443"/>
                </a:cubicBezTo>
                <a:cubicBezTo>
                  <a:pt x="193177" y="545353"/>
                  <a:pt x="199316" y="561836"/>
                  <a:pt x="207204" y="573891"/>
                </a:cubicBezTo>
                <a:cubicBezTo>
                  <a:pt x="218068" y="590857"/>
                  <a:pt x="231984" y="603731"/>
                  <a:pt x="248950" y="612512"/>
                </a:cubicBezTo>
                <a:cubicBezTo>
                  <a:pt x="265916" y="621293"/>
                  <a:pt x="288166" y="625683"/>
                  <a:pt x="315699" y="625683"/>
                </a:cubicBezTo>
                <a:cubicBezTo>
                  <a:pt x="364813" y="625683"/>
                  <a:pt x="399415" y="611917"/>
                  <a:pt x="419507" y="584383"/>
                </a:cubicBezTo>
                <a:cubicBezTo>
                  <a:pt x="439599" y="556850"/>
                  <a:pt x="449645" y="513392"/>
                  <a:pt x="449645" y="454010"/>
                </a:cubicBezTo>
                <a:cubicBezTo>
                  <a:pt x="449645" y="427518"/>
                  <a:pt x="446594" y="402069"/>
                  <a:pt x="440492" y="377661"/>
                </a:cubicBezTo>
                <a:cubicBezTo>
                  <a:pt x="437366" y="364862"/>
                  <a:pt x="433236" y="353663"/>
                  <a:pt x="428102" y="344063"/>
                </a:cubicBezTo>
                <a:cubicBezTo>
                  <a:pt x="422967" y="334464"/>
                  <a:pt x="415935" y="325311"/>
                  <a:pt x="407005" y="316604"/>
                </a:cubicBezTo>
                <a:cubicBezTo>
                  <a:pt x="398076" y="307898"/>
                  <a:pt x="386542" y="300829"/>
                  <a:pt x="372403" y="295396"/>
                </a:cubicBezTo>
                <a:cubicBezTo>
                  <a:pt x="358264" y="289964"/>
                  <a:pt x="340182" y="287248"/>
                  <a:pt x="318155" y="287248"/>
                </a:cubicBezTo>
                <a:close/>
                <a:moveTo>
                  <a:pt x="468052" y="0"/>
                </a:moveTo>
                <a:cubicBezTo>
                  <a:pt x="726550" y="0"/>
                  <a:pt x="936104" y="209554"/>
                  <a:pt x="936104" y="468052"/>
                </a:cubicBezTo>
                <a:cubicBezTo>
                  <a:pt x="936104" y="726550"/>
                  <a:pt x="726550" y="936104"/>
                  <a:pt x="468052" y="936104"/>
                </a:cubicBezTo>
                <a:cubicBezTo>
                  <a:pt x="209554" y="936104"/>
                  <a:pt x="0" y="726550"/>
                  <a:pt x="0" y="468052"/>
                </a:cubicBezTo>
                <a:cubicBezTo>
                  <a:pt x="0" y="209554"/>
                  <a:pt x="209554" y="0"/>
                  <a:pt x="468052" y="0"/>
                </a:cubicBezTo>
                <a:close/>
              </a:path>
            </a:pathLst>
          </a:custGeom>
          <a:solidFill>
            <a:srgbClr val="5AA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438" name="组合 19"/>
          <p:cNvGrpSpPr/>
          <p:nvPr/>
        </p:nvGrpSpPr>
        <p:grpSpPr bwMode="auto">
          <a:xfrm>
            <a:off x="1262698" y="1887538"/>
            <a:ext cx="647700" cy="107950"/>
            <a:chOff x="2879812" y="1131590"/>
            <a:chExt cx="648072" cy="1080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2879812" y="1203060"/>
              <a:ext cx="648072" cy="0"/>
            </a:xfrm>
            <a:prstGeom prst="line">
              <a:avLst/>
            </a:prstGeom>
            <a:ln w="12700">
              <a:solidFill>
                <a:schemeClr val="bg1"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3167314" y="1131590"/>
              <a:ext cx="108012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439" name="组合 22"/>
          <p:cNvGrpSpPr/>
          <p:nvPr/>
        </p:nvGrpSpPr>
        <p:grpSpPr bwMode="auto">
          <a:xfrm>
            <a:off x="2776538" y="1887538"/>
            <a:ext cx="647700" cy="107950"/>
            <a:chOff x="2879812" y="1131590"/>
            <a:chExt cx="648072" cy="10800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2879812" y="1203060"/>
              <a:ext cx="648072" cy="0"/>
            </a:xfrm>
            <a:prstGeom prst="line">
              <a:avLst/>
            </a:prstGeom>
            <a:ln w="12700">
              <a:solidFill>
                <a:schemeClr val="bg1"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3167314" y="1131590"/>
              <a:ext cx="108012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440" name="组合 25"/>
          <p:cNvGrpSpPr/>
          <p:nvPr/>
        </p:nvGrpSpPr>
        <p:grpSpPr bwMode="auto">
          <a:xfrm>
            <a:off x="4219893" y="1887538"/>
            <a:ext cx="647700" cy="107950"/>
            <a:chOff x="2879812" y="1131590"/>
            <a:chExt cx="648072" cy="108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879812" y="1203060"/>
              <a:ext cx="648072" cy="0"/>
            </a:xfrm>
            <a:prstGeom prst="line">
              <a:avLst/>
            </a:prstGeom>
            <a:ln w="12700">
              <a:solidFill>
                <a:schemeClr val="bg1"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3167314" y="1131590"/>
              <a:ext cx="108012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441" name="组合 30"/>
          <p:cNvGrpSpPr/>
          <p:nvPr/>
        </p:nvGrpSpPr>
        <p:grpSpPr bwMode="auto">
          <a:xfrm>
            <a:off x="393383" y="2508569"/>
            <a:ext cx="996950" cy="359954"/>
            <a:chOff x="982508" y="2910315"/>
            <a:chExt cx="996424" cy="361212"/>
          </a:xfrm>
        </p:grpSpPr>
        <p:sp>
          <p:nvSpPr>
            <p:cNvPr id="30" name="矩形 29"/>
            <p:cNvSpPr/>
            <p:nvPr/>
          </p:nvSpPr>
          <p:spPr>
            <a:xfrm>
              <a:off x="982508" y="2910315"/>
              <a:ext cx="996424" cy="339319"/>
            </a:xfrm>
            <a:prstGeom prst="rect">
              <a:avLst/>
            </a:prstGeom>
            <a:solidFill>
              <a:srgbClr val="00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462" name="矩形 28"/>
            <p:cNvSpPr>
              <a:spLocks noChangeArrowheads="1"/>
            </p:cNvSpPr>
            <p:nvPr/>
          </p:nvSpPr>
          <p:spPr bwMode="auto">
            <a:xfrm>
              <a:off x="982508" y="2931790"/>
              <a:ext cx="966421" cy="3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 smtClean="0">
                  <a:solidFill>
                    <a:schemeClr val="bg1"/>
                  </a:solidFill>
                </a:rPr>
                <a:t>MUI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框架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442" name="矩形 31"/>
          <p:cNvSpPr>
            <a:spLocks noChangeArrowheads="1"/>
          </p:cNvSpPr>
          <p:nvPr/>
        </p:nvSpPr>
        <p:spPr bwMode="auto">
          <a:xfrm>
            <a:off x="175895" y="3074035"/>
            <a:ext cx="1598295" cy="101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项目主要框架，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不依赖任何第三方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库，压缩后的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文件仅有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100+K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60+K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443" name="组合 32"/>
          <p:cNvGrpSpPr/>
          <p:nvPr/>
        </p:nvGrpSpPr>
        <p:grpSpPr bwMode="auto">
          <a:xfrm>
            <a:off x="1884680" y="2530477"/>
            <a:ext cx="996950" cy="360049"/>
            <a:chOff x="982508" y="2910315"/>
            <a:chExt cx="997919" cy="359715"/>
          </a:xfrm>
        </p:grpSpPr>
        <p:sp>
          <p:nvSpPr>
            <p:cNvPr id="35" name="矩形 34"/>
            <p:cNvSpPr/>
            <p:nvPr/>
          </p:nvSpPr>
          <p:spPr>
            <a:xfrm>
              <a:off x="982508" y="2910315"/>
              <a:ext cx="997919" cy="337825"/>
            </a:xfrm>
            <a:prstGeom prst="rect">
              <a:avLst/>
            </a:prstGeom>
            <a:solidFill>
              <a:srgbClr val="FF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460" name="矩形 33"/>
            <p:cNvSpPr>
              <a:spLocks noChangeArrowheads="1"/>
            </p:cNvSpPr>
            <p:nvPr/>
          </p:nvSpPr>
          <p:spPr bwMode="auto">
            <a:xfrm>
              <a:off x="1085443" y="2931790"/>
              <a:ext cx="786557" cy="338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 smtClean="0">
                  <a:solidFill>
                    <a:schemeClr val="bg1"/>
                  </a:solidFill>
                </a:rPr>
                <a:t>HTML5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444" name="矩形 35"/>
          <p:cNvSpPr>
            <a:spLocks noChangeArrowheads="1"/>
          </p:cNvSpPr>
          <p:nvPr/>
        </p:nvSpPr>
        <p:spPr bwMode="auto">
          <a:xfrm>
            <a:off x="1774190" y="3090545"/>
            <a:ext cx="122618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睡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前故事模块音频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播放，使用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，代码更安全安全。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445" name="组合 36"/>
          <p:cNvGrpSpPr/>
          <p:nvPr/>
        </p:nvGrpSpPr>
        <p:grpSpPr bwMode="auto">
          <a:xfrm>
            <a:off x="3281045" y="2529205"/>
            <a:ext cx="1077595" cy="350104"/>
            <a:chOff x="982508" y="2910315"/>
            <a:chExt cx="997919" cy="349614"/>
          </a:xfrm>
        </p:grpSpPr>
        <p:sp>
          <p:nvSpPr>
            <p:cNvPr id="39" name="矩形 38"/>
            <p:cNvSpPr/>
            <p:nvPr/>
          </p:nvSpPr>
          <p:spPr>
            <a:xfrm>
              <a:off x="982508" y="2910315"/>
              <a:ext cx="997919" cy="33782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458" name="矩形 37"/>
            <p:cNvSpPr>
              <a:spLocks noChangeArrowheads="1"/>
            </p:cNvSpPr>
            <p:nvPr/>
          </p:nvSpPr>
          <p:spPr bwMode="auto">
            <a:xfrm>
              <a:off x="1097069" y="2922582"/>
              <a:ext cx="757674" cy="337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 smtClean="0">
                  <a:solidFill>
                    <a:schemeClr val="bg1"/>
                  </a:solidFill>
                </a:rPr>
                <a:t>CSS+JS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446" name="矩形 39"/>
          <p:cNvSpPr>
            <a:spLocks noChangeArrowheads="1"/>
          </p:cNvSpPr>
          <p:nvPr/>
        </p:nvSpPr>
        <p:spPr bwMode="auto">
          <a:xfrm>
            <a:off x="3064510" y="3075940"/>
            <a:ext cx="138493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CSS+JS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实现网页动效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447" name="组合 40"/>
          <p:cNvGrpSpPr/>
          <p:nvPr/>
        </p:nvGrpSpPr>
        <p:grpSpPr bwMode="auto">
          <a:xfrm>
            <a:off x="4796155" y="2529205"/>
            <a:ext cx="996950" cy="356585"/>
            <a:chOff x="982508" y="2910315"/>
            <a:chExt cx="997919" cy="359428"/>
          </a:xfrm>
        </p:grpSpPr>
        <p:sp>
          <p:nvSpPr>
            <p:cNvPr id="43" name="矩形 42"/>
            <p:cNvSpPr/>
            <p:nvPr/>
          </p:nvSpPr>
          <p:spPr>
            <a:xfrm>
              <a:off x="982508" y="2910315"/>
              <a:ext cx="997919" cy="337825"/>
            </a:xfrm>
            <a:prstGeom prst="rect">
              <a:avLst/>
            </a:prstGeom>
            <a:solidFill>
              <a:srgbClr val="5AA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456" name="矩形 41"/>
            <p:cNvSpPr>
              <a:spLocks noChangeArrowheads="1"/>
            </p:cNvSpPr>
            <p:nvPr/>
          </p:nvSpPr>
          <p:spPr bwMode="auto">
            <a:xfrm>
              <a:off x="1176494" y="2931790"/>
              <a:ext cx="598822" cy="337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插件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448" name="矩形 43"/>
          <p:cNvSpPr>
            <a:spLocks noChangeArrowheads="1"/>
          </p:cNvSpPr>
          <p:nvPr/>
        </p:nvSpPr>
        <p:spPr bwMode="auto">
          <a:xfrm>
            <a:off x="4543425" y="3090545"/>
            <a:ext cx="1556385" cy="65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图片点击放大插件，拍照上传以及图片上传插件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449" name="组合 35"/>
          <p:cNvGrpSpPr/>
          <p:nvPr/>
        </p:nvGrpSpPr>
        <p:grpSpPr bwMode="auto">
          <a:xfrm>
            <a:off x="0" y="100013"/>
            <a:ext cx="3074450" cy="400110"/>
            <a:chOff x="0" y="99938"/>
            <a:chExt cx="3074294" cy="399699"/>
          </a:xfrm>
        </p:grpSpPr>
        <p:sp>
          <p:nvSpPr>
            <p:cNvPr id="37" name="燕尾形 36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454" name="矩形 41"/>
            <p:cNvSpPr>
              <a:spLocks noChangeArrowheads="1"/>
            </p:cNvSpPr>
            <p:nvPr/>
          </p:nvSpPr>
          <p:spPr bwMode="auto">
            <a:xfrm>
              <a:off x="1857356" y="99938"/>
              <a:ext cx="1216938" cy="399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</a:rPr>
                <a:t>主要技术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22"/>
          <p:cNvGrpSpPr/>
          <p:nvPr/>
        </p:nvGrpSpPr>
        <p:grpSpPr bwMode="auto">
          <a:xfrm>
            <a:off x="7208838" y="1871028"/>
            <a:ext cx="647700" cy="107950"/>
            <a:chOff x="2879812" y="1131590"/>
            <a:chExt cx="648072" cy="1080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879812" y="1203060"/>
              <a:ext cx="648072" cy="0"/>
            </a:xfrm>
            <a:prstGeom prst="line">
              <a:avLst/>
            </a:prstGeom>
            <a:ln w="12700">
              <a:solidFill>
                <a:schemeClr val="bg1"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3167314" y="1131590"/>
              <a:ext cx="108012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2"/>
          <p:cNvGrpSpPr/>
          <p:nvPr/>
        </p:nvGrpSpPr>
        <p:grpSpPr bwMode="auto">
          <a:xfrm>
            <a:off x="6316980" y="2513967"/>
            <a:ext cx="996950" cy="359315"/>
            <a:chOff x="982508" y="2910315"/>
            <a:chExt cx="997919" cy="358982"/>
          </a:xfrm>
        </p:grpSpPr>
        <p:sp>
          <p:nvSpPr>
            <p:cNvPr id="8" name="矩形 7"/>
            <p:cNvSpPr/>
            <p:nvPr/>
          </p:nvSpPr>
          <p:spPr>
            <a:xfrm>
              <a:off x="982508" y="2910315"/>
              <a:ext cx="997919" cy="337825"/>
            </a:xfrm>
            <a:prstGeom prst="rect">
              <a:avLst/>
            </a:prstGeom>
            <a:solidFill>
              <a:srgbClr val="FF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矩形 33"/>
            <p:cNvSpPr>
              <a:spLocks noChangeArrowheads="1"/>
            </p:cNvSpPr>
            <p:nvPr/>
          </p:nvSpPr>
          <p:spPr bwMode="auto">
            <a:xfrm>
              <a:off x="1009954" y="2931790"/>
              <a:ext cx="937535" cy="337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b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o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ostrap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6202680" y="3074035"/>
            <a:ext cx="140208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Bootstrap是Twitter推出的一个用于前端开发的开源工具包。</a:t>
            </a:r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0045" y="1583055"/>
            <a:ext cx="684530" cy="684530"/>
          </a:xfrm>
          <a:prstGeom prst="rect">
            <a:avLst/>
          </a:prstGeom>
        </p:spPr>
      </p:pic>
      <p:pic>
        <p:nvPicPr>
          <p:cNvPr id="21" name="图片 20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10" y="1606550"/>
            <a:ext cx="638810" cy="638810"/>
          </a:xfrm>
          <a:prstGeom prst="rect">
            <a:avLst/>
          </a:prstGeom>
        </p:spPr>
      </p:pic>
      <p:grpSp>
        <p:nvGrpSpPr>
          <p:cNvPr id="22" name="组合 25"/>
          <p:cNvGrpSpPr/>
          <p:nvPr/>
        </p:nvGrpSpPr>
        <p:grpSpPr bwMode="auto">
          <a:xfrm>
            <a:off x="5781993" y="1871028"/>
            <a:ext cx="647700" cy="107950"/>
            <a:chOff x="2879812" y="1131590"/>
            <a:chExt cx="648072" cy="108000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2879812" y="1203060"/>
              <a:ext cx="648072" cy="0"/>
            </a:xfrm>
            <a:prstGeom prst="line">
              <a:avLst/>
            </a:prstGeom>
            <a:ln w="12700">
              <a:solidFill>
                <a:schemeClr val="bg1"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167314" y="1131590"/>
              <a:ext cx="108012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3" name="矩形 35"/>
          <p:cNvSpPr>
            <a:spLocks noChangeArrowheads="1"/>
          </p:cNvSpPr>
          <p:nvPr/>
        </p:nvSpPr>
        <p:spPr bwMode="auto">
          <a:xfrm>
            <a:off x="7639685" y="3090545"/>
            <a:ext cx="122618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前台和后台与数据库的链接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0"/>
          <p:cNvGrpSpPr/>
          <p:nvPr/>
        </p:nvGrpSpPr>
        <p:grpSpPr bwMode="auto">
          <a:xfrm>
            <a:off x="7796848" y="2504124"/>
            <a:ext cx="996950" cy="359221"/>
            <a:chOff x="982508" y="2910315"/>
            <a:chExt cx="996424" cy="360476"/>
          </a:xfrm>
        </p:grpSpPr>
        <p:sp>
          <p:nvSpPr>
            <p:cNvPr id="36" name="矩形 35"/>
            <p:cNvSpPr/>
            <p:nvPr/>
          </p:nvSpPr>
          <p:spPr>
            <a:xfrm>
              <a:off x="982508" y="2910315"/>
              <a:ext cx="996424" cy="339319"/>
            </a:xfrm>
            <a:prstGeom prst="rect">
              <a:avLst/>
            </a:prstGeom>
            <a:solidFill>
              <a:srgbClr val="00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矩形 28"/>
            <p:cNvSpPr>
              <a:spLocks noChangeArrowheads="1"/>
            </p:cNvSpPr>
            <p:nvPr/>
          </p:nvSpPr>
          <p:spPr bwMode="auto">
            <a:xfrm>
              <a:off x="982508" y="2931790"/>
              <a:ext cx="946920" cy="339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thinkphp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wheel spokes="2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TextBox 15"/>
          <p:cNvSpPr txBox="1">
            <a:spLocks noChangeArrowheads="1"/>
          </p:cNvSpPr>
          <p:nvPr/>
        </p:nvSpPr>
        <p:spPr bwMode="auto">
          <a:xfrm>
            <a:off x="3196273" y="574040"/>
            <a:ext cx="250031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</a:rPr>
              <a:t>袋鼠兜主页面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7419" name="组合 30"/>
          <p:cNvGrpSpPr/>
          <p:nvPr/>
        </p:nvGrpSpPr>
        <p:grpSpPr bwMode="auto">
          <a:xfrm>
            <a:off x="0" y="100013"/>
            <a:ext cx="3006801" cy="400050"/>
            <a:chOff x="0" y="99938"/>
            <a:chExt cx="3006648" cy="399639"/>
          </a:xfrm>
        </p:grpSpPr>
        <p:sp>
          <p:nvSpPr>
            <p:cNvPr id="32" name="燕尾形 31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424" name="矩形 35"/>
            <p:cNvSpPr>
              <a:spLocks noChangeArrowheads="1"/>
            </p:cNvSpPr>
            <p:nvPr/>
          </p:nvSpPr>
          <p:spPr bwMode="auto">
            <a:xfrm>
              <a:off x="1857356" y="99938"/>
              <a:ext cx="1149292" cy="398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bg1"/>
                  </a:solidFill>
                </a:rPr>
                <a:t>MUI</a:t>
              </a:r>
              <a:r>
                <a:rPr lang="zh-CN" altLang="en-US" sz="2000" b="1">
                  <a:solidFill>
                    <a:schemeClr val="bg1"/>
                  </a:solidFill>
                </a:rPr>
                <a:t>框架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pic>
        <p:nvPicPr>
          <p:cNvPr id="7" name="图片 6" descr="WJGYG}VSJ5V8[T`2}K_2JG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035" y="974090"/>
            <a:ext cx="2481580" cy="3967480"/>
          </a:xfrm>
          <a:prstGeom prst="rect">
            <a:avLst/>
          </a:prstGeom>
        </p:spPr>
      </p:pic>
      <p:pic>
        <p:nvPicPr>
          <p:cNvPr id="4" name="图片 3" descr="Q)_FZP8C$}PB58XTNO5S8$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05" y="974090"/>
            <a:ext cx="2507615" cy="3968115"/>
          </a:xfrm>
          <a:prstGeom prst="rect">
            <a:avLst/>
          </a:prstGeom>
        </p:spPr>
      </p:pic>
      <p:pic>
        <p:nvPicPr>
          <p:cNvPr id="5" name="图片 4" descr="CB1D45304CD788EB8A283894E99077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939800"/>
            <a:ext cx="2739390" cy="3960495"/>
          </a:xfrm>
          <a:prstGeom prst="rect">
            <a:avLst/>
          </a:prstGeom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矩形 6"/>
          <p:cNvSpPr>
            <a:spLocks noChangeArrowheads="1"/>
          </p:cNvSpPr>
          <p:nvPr/>
        </p:nvSpPr>
        <p:spPr bwMode="auto">
          <a:xfrm>
            <a:off x="1857058" y="744220"/>
            <a:ext cx="20916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</a:rPr>
              <a:t>睡前故事</a:t>
            </a:r>
            <a:r>
              <a:rPr lang="en-US" altLang="zh-CN" b="1">
                <a:solidFill>
                  <a:schemeClr val="bg1"/>
                </a:solidFill>
              </a:rPr>
              <a:t>-</a:t>
            </a:r>
            <a:r>
              <a:rPr lang="zh-CN" altLang="en-US" b="1">
                <a:solidFill>
                  <a:schemeClr val="bg1"/>
                </a:solidFill>
              </a:rPr>
              <a:t>音频播放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21514" name="组合 18"/>
          <p:cNvGrpSpPr/>
          <p:nvPr/>
        </p:nvGrpSpPr>
        <p:grpSpPr bwMode="auto">
          <a:xfrm>
            <a:off x="0" y="100013"/>
            <a:ext cx="2784551" cy="400050"/>
            <a:chOff x="0" y="99938"/>
            <a:chExt cx="2784409" cy="399639"/>
          </a:xfrm>
        </p:grpSpPr>
        <p:sp>
          <p:nvSpPr>
            <p:cNvPr id="20" name="燕尾形 19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519" name="矩形 23"/>
            <p:cNvSpPr>
              <a:spLocks noChangeArrowheads="1"/>
            </p:cNvSpPr>
            <p:nvPr/>
          </p:nvSpPr>
          <p:spPr bwMode="auto">
            <a:xfrm>
              <a:off x="1857356" y="99938"/>
              <a:ext cx="927053" cy="398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bg1"/>
                  </a:solidFill>
                </a:rPr>
                <a:t>HTML5</a:t>
              </a:r>
              <a:endParaRPr lang="en-US" altLang="zh-CN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11449" name="TextBox 35"/>
          <p:cNvSpPr txBox="1">
            <a:spLocks noChangeArrowheads="1"/>
          </p:cNvSpPr>
          <p:nvPr/>
        </p:nvSpPr>
        <p:spPr bwMode="auto">
          <a:xfrm>
            <a:off x="909180" y="1357445"/>
            <a:ext cx="4291788" cy="295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HTML5优点：</a:t>
            </a:r>
            <a:endParaRPr lang="en-US" altLang="zh-CN" sz="1600" dirty="0" smtClean="0">
              <a:solidFill>
                <a:schemeClr val="tx2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  <a:p>
            <a:pPr algn="just" eaLnBrk="1" latinLnBrk="0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1、提高可用性和改进用户的友好体验；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latinLnBrk="0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2、有几个新标签，有助于开发人员定义重要内容；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latinLnBrk="0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3、可给站点带来更多多媒体元素(视频和音频)；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latinLnBrk="0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4、可很好的替代FLASH和Silverlight；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latinLnBrk="0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5、当涉及网站抓取和索引时，SEO很友好；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latinLnBrk="0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6、可大量应用于移动应用程序和游戏；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latinLnBrk="0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7、可移植性好。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latinLnBrk="0" hangingPunct="1"/>
            <a:endParaRPr lang="zh-CN" altLang="en-US" sz="2800" u="sng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/>
            <a:r>
              <a:rPr lang="en-US" altLang="zh-CN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HTML5的audio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功能上已经非常强大，回放，跳转，缓冲等以前只能用flash才能实现的功能，Html5的audio都能轻松搞定</a:t>
            </a:r>
            <a:endParaRPr lang="en-US" altLang="zh-CN" sz="16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" name="图片 2" descr="9C92D96C273911D7FE6B99761D5461C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0995" y="36195"/>
            <a:ext cx="3491230" cy="5071110"/>
          </a:xfrm>
          <a:prstGeom prst="rect">
            <a:avLst/>
          </a:prstGeom>
        </p:spPr>
      </p:pic>
      <p:pic>
        <p:nvPicPr>
          <p:cNvPr id="4" name="图片 3" descr="B293A56BEA0173EBCA3271C59CF4221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30" y="36195"/>
            <a:ext cx="3490595" cy="507111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6"/>
          <p:cNvSpPr>
            <a:spLocks noChangeArrowheads="1"/>
          </p:cNvSpPr>
          <p:nvPr/>
        </p:nvSpPr>
        <p:spPr bwMode="auto">
          <a:xfrm>
            <a:off x="1177925" y="1406525"/>
            <a:ext cx="316230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16"/>
          <p:cNvSpPr>
            <a:spLocks noChangeArrowheads="1"/>
          </p:cNvSpPr>
          <p:nvPr/>
        </p:nvSpPr>
        <p:spPr bwMode="auto">
          <a:xfrm>
            <a:off x="1144588" y="2476500"/>
            <a:ext cx="316230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16"/>
          <p:cNvSpPr>
            <a:spLocks noChangeArrowheads="1"/>
          </p:cNvSpPr>
          <p:nvPr/>
        </p:nvSpPr>
        <p:spPr bwMode="auto">
          <a:xfrm>
            <a:off x="1327785" y="885190"/>
            <a:ext cx="3984625" cy="164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美化网页: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1.结构与样式分离的方式,便于后期维护与改版;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2.样式定义精确到像素的级别;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3.可以用多套样式,使网页有任意样式切换的效果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4.降低服务器的成本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449263" y="1383983"/>
            <a:ext cx="576262" cy="504825"/>
          </a:xfrm>
          <a:custGeom>
            <a:avLst/>
            <a:gdLst/>
            <a:ahLst/>
            <a:cxnLst/>
            <a:rect l="l" t="t" r="r" b="b"/>
            <a:pathLst>
              <a:path w="576064" h="504056">
                <a:moveTo>
                  <a:pt x="176705" y="193361"/>
                </a:moveTo>
                <a:cubicBezTo>
                  <a:pt x="184993" y="193361"/>
                  <a:pt x="191208" y="197568"/>
                  <a:pt x="195352" y="205981"/>
                </a:cubicBezTo>
                <a:cubicBezTo>
                  <a:pt x="199496" y="214395"/>
                  <a:pt x="201568" y="230824"/>
                  <a:pt x="201568" y="255269"/>
                </a:cubicBezTo>
                <a:cubicBezTo>
                  <a:pt x="201568" y="271928"/>
                  <a:pt x="200668" y="284193"/>
                  <a:pt x="198868" y="292062"/>
                </a:cubicBezTo>
                <a:cubicBezTo>
                  <a:pt x="197069" y="299931"/>
                  <a:pt x="194264" y="305687"/>
                  <a:pt x="190455" y="309328"/>
                </a:cubicBezTo>
                <a:cubicBezTo>
                  <a:pt x="186646" y="312970"/>
                  <a:pt x="182146" y="314791"/>
                  <a:pt x="176956" y="314791"/>
                </a:cubicBezTo>
                <a:cubicBezTo>
                  <a:pt x="169087" y="314791"/>
                  <a:pt x="163080" y="310500"/>
                  <a:pt x="158936" y="301920"/>
                </a:cubicBezTo>
                <a:cubicBezTo>
                  <a:pt x="154792" y="293339"/>
                  <a:pt x="152720" y="277328"/>
                  <a:pt x="152720" y="253888"/>
                </a:cubicBezTo>
                <a:cubicBezTo>
                  <a:pt x="152720" y="230698"/>
                  <a:pt x="154604" y="214813"/>
                  <a:pt x="158371" y="206232"/>
                </a:cubicBezTo>
                <a:cubicBezTo>
                  <a:pt x="162138" y="197652"/>
                  <a:pt x="168249" y="193361"/>
                  <a:pt x="176705" y="193361"/>
                </a:cubicBezTo>
                <a:close/>
                <a:moveTo>
                  <a:pt x="347025" y="159331"/>
                </a:moveTo>
                <a:cubicBezTo>
                  <a:pt x="341583" y="170883"/>
                  <a:pt x="334049" y="180594"/>
                  <a:pt x="324421" y="188464"/>
                </a:cubicBezTo>
                <a:cubicBezTo>
                  <a:pt x="314794" y="196333"/>
                  <a:pt x="301274" y="203072"/>
                  <a:pt x="283861" y="208681"/>
                </a:cubicBezTo>
                <a:lnTo>
                  <a:pt x="283861" y="250623"/>
                </a:lnTo>
                <a:cubicBezTo>
                  <a:pt x="295665" y="247023"/>
                  <a:pt x="305481" y="243256"/>
                  <a:pt x="313308" y="239321"/>
                </a:cubicBezTo>
                <a:cubicBezTo>
                  <a:pt x="321135" y="235386"/>
                  <a:pt x="329235" y="230238"/>
                  <a:pt x="337606" y="223876"/>
                </a:cubicBezTo>
                <a:lnTo>
                  <a:pt x="337606" y="346561"/>
                </a:lnTo>
                <a:lnTo>
                  <a:pt x="389343" y="346561"/>
                </a:lnTo>
                <a:lnTo>
                  <a:pt x="389343" y="159331"/>
                </a:lnTo>
                <a:close/>
                <a:moveTo>
                  <a:pt x="178463" y="159331"/>
                </a:moveTo>
                <a:cubicBezTo>
                  <a:pt x="152678" y="159331"/>
                  <a:pt x="133486" y="166321"/>
                  <a:pt x="120887" y="180301"/>
                </a:cubicBezTo>
                <a:cubicBezTo>
                  <a:pt x="108288" y="194282"/>
                  <a:pt x="101988" y="218769"/>
                  <a:pt x="101988" y="253762"/>
                </a:cubicBezTo>
                <a:cubicBezTo>
                  <a:pt x="101988" y="267994"/>
                  <a:pt x="103223" y="280991"/>
                  <a:pt x="105693" y="292753"/>
                </a:cubicBezTo>
                <a:cubicBezTo>
                  <a:pt x="108162" y="304515"/>
                  <a:pt x="111616" y="313786"/>
                  <a:pt x="116053" y="320567"/>
                </a:cubicBezTo>
                <a:cubicBezTo>
                  <a:pt x="122164" y="330111"/>
                  <a:pt x="129991" y="337352"/>
                  <a:pt x="139535" y="342292"/>
                </a:cubicBezTo>
                <a:cubicBezTo>
                  <a:pt x="149078" y="347231"/>
                  <a:pt x="161594" y="349700"/>
                  <a:pt x="177081" y="349700"/>
                </a:cubicBezTo>
                <a:cubicBezTo>
                  <a:pt x="204708" y="349700"/>
                  <a:pt x="224172" y="341957"/>
                  <a:pt x="235473" y="326469"/>
                </a:cubicBezTo>
                <a:cubicBezTo>
                  <a:pt x="246775" y="310982"/>
                  <a:pt x="252426" y="286537"/>
                  <a:pt x="252426" y="253134"/>
                </a:cubicBezTo>
                <a:cubicBezTo>
                  <a:pt x="252426" y="238233"/>
                  <a:pt x="250709" y="223917"/>
                  <a:pt x="247277" y="210188"/>
                </a:cubicBezTo>
                <a:cubicBezTo>
                  <a:pt x="245519" y="202988"/>
                  <a:pt x="243196" y="196689"/>
                  <a:pt x="240308" y="191289"/>
                </a:cubicBezTo>
                <a:cubicBezTo>
                  <a:pt x="237420" y="185889"/>
                  <a:pt x="233464" y="180741"/>
                  <a:pt x="228441" y="175844"/>
                </a:cubicBezTo>
                <a:cubicBezTo>
                  <a:pt x="223418" y="170946"/>
                  <a:pt x="216930" y="166970"/>
                  <a:pt x="208977" y="163914"/>
                </a:cubicBezTo>
                <a:cubicBezTo>
                  <a:pt x="201024" y="160858"/>
                  <a:pt x="190853" y="159331"/>
                  <a:pt x="178463" y="159331"/>
                </a:cubicBezTo>
                <a:close/>
                <a:moveTo>
                  <a:pt x="126014" y="0"/>
                </a:moveTo>
                <a:lnTo>
                  <a:pt x="450050" y="0"/>
                </a:lnTo>
                <a:lnTo>
                  <a:pt x="576064" y="252028"/>
                </a:lnTo>
                <a:lnTo>
                  <a:pt x="450050" y="504056"/>
                </a:lnTo>
                <a:lnTo>
                  <a:pt x="126014" y="504056"/>
                </a:lnTo>
                <a:lnTo>
                  <a:pt x="0" y="252028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任意多边形 65"/>
          <p:cNvSpPr/>
          <p:nvPr/>
        </p:nvSpPr>
        <p:spPr>
          <a:xfrm>
            <a:off x="449263" y="3576320"/>
            <a:ext cx="576262" cy="504825"/>
          </a:xfrm>
          <a:custGeom>
            <a:avLst/>
            <a:gdLst/>
            <a:ahLst/>
            <a:cxnLst/>
            <a:rect l="l" t="t" r="r" b="b"/>
            <a:pathLst>
              <a:path w="576064" h="504056">
                <a:moveTo>
                  <a:pt x="176705" y="193361"/>
                </a:moveTo>
                <a:cubicBezTo>
                  <a:pt x="184993" y="193361"/>
                  <a:pt x="191208" y="197568"/>
                  <a:pt x="195352" y="205981"/>
                </a:cubicBezTo>
                <a:cubicBezTo>
                  <a:pt x="199496" y="214395"/>
                  <a:pt x="201568" y="230824"/>
                  <a:pt x="201568" y="255269"/>
                </a:cubicBezTo>
                <a:cubicBezTo>
                  <a:pt x="201568" y="271928"/>
                  <a:pt x="200668" y="284193"/>
                  <a:pt x="198868" y="292062"/>
                </a:cubicBezTo>
                <a:cubicBezTo>
                  <a:pt x="197069" y="299931"/>
                  <a:pt x="194264" y="305687"/>
                  <a:pt x="190455" y="309329"/>
                </a:cubicBezTo>
                <a:cubicBezTo>
                  <a:pt x="186646" y="312970"/>
                  <a:pt x="182146" y="314791"/>
                  <a:pt x="176956" y="314791"/>
                </a:cubicBezTo>
                <a:cubicBezTo>
                  <a:pt x="169087" y="314791"/>
                  <a:pt x="163080" y="310501"/>
                  <a:pt x="158936" y="301920"/>
                </a:cubicBezTo>
                <a:cubicBezTo>
                  <a:pt x="154792" y="293339"/>
                  <a:pt x="152720" y="277328"/>
                  <a:pt x="152720" y="253888"/>
                </a:cubicBezTo>
                <a:cubicBezTo>
                  <a:pt x="152720" y="230698"/>
                  <a:pt x="154604" y="214813"/>
                  <a:pt x="158371" y="206232"/>
                </a:cubicBezTo>
                <a:cubicBezTo>
                  <a:pt x="162138" y="197652"/>
                  <a:pt x="168249" y="193361"/>
                  <a:pt x="176705" y="193361"/>
                </a:cubicBezTo>
                <a:close/>
                <a:moveTo>
                  <a:pt x="347652" y="159331"/>
                </a:moveTo>
                <a:cubicBezTo>
                  <a:pt x="330407" y="159331"/>
                  <a:pt x="316908" y="161486"/>
                  <a:pt x="307155" y="165798"/>
                </a:cubicBezTo>
                <a:cubicBezTo>
                  <a:pt x="297402" y="170109"/>
                  <a:pt x="289847" y="176304"/>
                  <a:pt x="284489" y="184383"/>
                </a:cubicBezTo>
                <a:cubicBezTo>
                  <a:pt x="279131" y="192461"/>
                  <a:pt x="275448" y="203700"/>
                  <a:pt x="273438" y="218099"/>
                </a:cubicBezTo>
                <a:lnTo>
                  <a:pt x="324672" y="222243"/>
                </a:lnTo>
                <a:cubicBezTo>
                  <a:pt x="326096" y="211862"/>
                  <a:pt x="328879" y="204621"/>
                  <a:pt x="333023" y="200519"/>
                </a:cubicBezTo>
                <a:cubicBezTo>
                  <a:pt x="337167" y="196417"/>
                  <a:pt x="342504" y="194366"/>
                  <a:pt x="349034" y="194366"/>
                </a:cubicBezTo>
                <a:cubicBezTo>
                  <a:pt x="355312" y="194366"/>
                  <a:pt x="360524" y="196354"/>
                  <a:pt x="364668" y="200331"/>
                </a:cubicBezTo>
                <a:cubicBezTo>
                  <a:pt x="368812" y="204307"/>
                  <a:pt x="370884" y="209100"/>
                  <a:pt x="370884" y="214709"/>
                </a:cubicBezTo>
                <a:cubicBezTo>
                  <a:pt x="370884" y="219899"/>
                  <a:pt x="368791" y="225382"/>
                  <a:pt x="364605" y="231159"/>
                </a:cubicBezTo>
                <a:cubicBezTo>
                  <a:pt x="360419" y="236935"/>
                  <a:pt x="350834" y="245391"/>
                  <a:pt x="335848" y="256525"/>
                </a:cubicBezTo>
                <a:cubicBezTo>
                  <a:pt x="311320" y="274691"/>
                  <a:pt x="294598" y="290451"/>
                  <a:pt x="285682" y="303803"/>
                </a:cubicBezTo>
                <a:cubicBezTo>
                  <a:pt x="276766" y="317156"/>
                  <a:pt x="271429" y="331409"/>
                  <a:pt x="269671" y="346561"/>
                </a:cubicBezTo>
                <a:lnTo>
                  <a:pt x="423122" y="346561"/>
                </a:lnTo>
                <a:lnTo>
                  <a:pt x="423122" y="304871"/>
                </a:lnTo>
                <a:lnTo>
                  <a:pt x="343257" y="304871"/>
                </a:lnTo>
                <a:cubicBezTo>
                  <a:pt x="347945" y="300266"/>
                  <a:pt x="352027" y="296541"/>
                  <a:pt x="355501" y="293695"/>
                </a:cubicBezTo>
                <a:cubicBezTo>
                  <a:pt x="358975" y="290848"/>
                  <a:pt x="365861" y="285867"/>
                  <a:pt x="376158" y="278751"/>
                </a:cubicBezTo>
                <a:cubicBezTo>
                  <a:pt x="393487" y="266529"/>
                  <a:pt x="405437" y="255311"/>
                  <a:pt x="412009" y="245098"/>
                </a:cubicBezTo>
                <a:cubicBezTo>
                  <a:pt x="418581" y="234884"/>
                  <a:pt x="421866" y="224169"/>
                  <a:pt x="421866" y="212951"/>
                </a:cubicBezTo>
                <a:cubicBezTo>
                  <a:pt x="421866" y="202402"/>
                  <a:pt x="418999" y="192880"/>
                  <a:pt x="413265" y="184383"/>
                </a:cubicBezTo>
                <a:cubicBezTo>
                  <a:pt x="407530" y="175886"/>
                  <a:pt x="399661" y="169586"/>
                  <a:pt x="389657" y="165484"/>
                </a:cubicBezTo>
                <a:cubicBezTo>
                  <a:pt x="379653" y="161382"/>
                  <a:pt x="365651" y="159331"/>
                  <a:pt x="347652" y="159331"/>
                </a:cubicBezTo>
                <a:close/>
                <a:moveTo>
                  <a:pt x="178463" y="159331"/>
                </a:moveTo>
                <a:cubicBezTo>
                  <a:pt x="152678" y="159331"/>
                  <a:pt x="133486" y="166321"/>
                  <a:pt x="120887" y="180302"/>
                </a:cubicBezTo>
                <a:cubicBezTo>
                  <a:pt x="108288" y="194282"/>
                  <a:pt x="101988" y="218769"/>
                  <a:pt x="101988" y="253762"/>
                </a:cubicBezTo>
                <a:cubicBezTo>
                  <a:pt x="101988" y="267994"/>
                  <a:pt x="103223" y="280991"/>
                  <a:pt x="105693" y="292753"/>
                </a:cubicBezTo>
                <a:cubicBezTo>
                  <a:pt x="108162" y="304515"/>
                  <a:pt x="111616" y="313786"/>
                  <a:pt x="116053" y="320567"/>
                </a:cubicBezTo>
                <a:cubicBezTo>
                  <a:pt x="122164" y="330111"/>
                  <a:pt x="129991" y="337352"/>
                  <a:pt x="139535" y="342292"/>
                </a:cubicBezTo>
                <a:cubicBezTo>
                  <a:pt x="149078" y="347231"/>
                  <a:pt x="161594" y="349700"/>
                  <a:pt x="177081" y="349700"/>
                </a:cubicBezTo>
                <a:cubicBezTo>
                  <a:pt x="204708" y="349700"/>
                  <a:pt x="224172" y="341957"/>
                  <a:pt x="235473" y="326469"/>
                </a:cubicBezTo>
                <a:cubicBezTo>
                  <a:pt x="246775" y="310982"/>
                  <a:pt x="252426" y="286537"/>
                  <a:pt x="252426" y="253134"/>
                </a:cubicBezTo>
                <a:cubicBezTo>
                  <a:pt x="252426" y="238233"/>
                  <a:pt x="250709" y="223917"/>
                  <a:pt x="247277" y="210188"/>
                </a:cubicBezTo>
                <a:cubicBezTo>
                  <a:pt x="245519" y="202988"/>
                  <a:pt x="243196" y="196689"/>
                  <a:pt x="240308" y="191289"/>
                </a:cubicBezTo>
                <a:cubicBezTo>
                  <a:pt x="237420" y="185890"/>
                  <a:pt x="233464" y="180741"/>
                  <a:pt x="228441" y="175844"/>
                </a:cubicBezTo>
                <a:cubicBezTo>
                  <a:pt x="223418" y="170946"/>
                  <a:pt x="216930" y="166970"/>
                  <a:pt x="208977" y="163914"/>
                </a:cubicBezTo>
                <a:cubicBezTo>
                  <a:pt x="201024" y="160859"/>
                  <a:pt x="190853" y="159331"/>
                  <a:pt x="178463" y="159331"/>
                </a:cubicBezTo>
                <a:close/>
                <a:moveTo>
                  <a:pt x="126014" y="0"/>
                </a:moveTo>
                <a:lnTo>
                  <a:pt x="450050" y="0"/>
                </a:lnTo>
                <a:lnTo>
                  <a:pt x="576064" y="252028"/>
                </a:lnTo>
                <a:lnTo>
                  <a:pt x="450050" y="504056"/>
                </a:lnTo>
                <a:lnTo>
                  <a:pt x="126014" y="504056"/>
                </a:lnTo>
                <a:lnTo>
                  <a:pt x="0" y="252028"/>
                </a:lnTo>
                <a:close/>
              </a:path>
            </a:pathLst>
          </a:custGeom>
          <a:solidFill>
            <a:srgbClr val="FF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8682" name="组合 67"/>
          <p:cNvGrpSpPr/>
          <p:nvPr/>
        </p:nvGrpSpPr>
        <p:grpSpPr bwMode="auto">
          <a:xfrm>
            <a:off x="0" y="100013"/>
            <a:ext cx="2745181" cy="400050"/>
            <a:chOff x="0" y="99938"/>
            <a:chExt cx="2745041" cy="399639"/>
          </a:xfrm>
        </p:grpSpPr>
        <p:sp>
          <p:nvSpPr>
            <p:cNvPr id="69" name="燕尾形 68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687" name="矩形 72"/>
            <p:cNvSpPr>
              <a:spLocks noChangeArrowheads="1"/>
            </p:cNvSpPr>
            <p:nvPr/>
          </p:nvSpPr>
          <p:spPr bwMode="auto">
            <a:xfrm>
              <a:off x="1857356" y="99938"/>
              <a:ext cx="887685" cy="398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bg1"/>
                  </a:solidFill>
                </a:rPr>
                <a:t>CSS+JS</a:t>
              </a:r>
              <a:endParaRPr lang="en-US" altLang="zh-CN" sz="2000" b="1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0530" y="140970"/>
            <a:ext cx="2875915" cy="4861560"/>
          </a:xfrm>
          <a:prstGeom prst="rect">
            <a:avLst/>
          </a:prstGeom>
        </p:spPr>
      </p:pic>
      <p:sp>
        <p:nvSpPr>
          <p:cNvPr id="4" name="矩形 16"/>
          <p:cNvSpPr>
            <a:spLocks noChangeArrowheads="1"/>
          </p:cNvSpPr>
          <p:nvPr/>
        </p:nvSpPr>
        <p:spPr bwMode="auto">
          <a:xfrm>
            <a:off x="1383030" y="2734310"/>
            <a:ext cx="351663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基于对象和事件驱动并具有相对安全性的客户端脚本语言: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(1).一种解释性执行的脚本语言。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(2).一种基于对象的脚本语言。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(3).一种简单弱类型脚本语言。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(4).一种相对安全脚本语言。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(5).一种事件驱动脚本语言。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(6).一种跨平台性脚本语言。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{(M$RZ0VQ~@HLO~L1OG{4Q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530" y="143510"/>
            <a:ext cx="2875915" cy="4858385"/>
          </a:xfrm>
          <a:prstGeom prst="rect">
            <a:avLst/>
          </a:prstGeom>
        </p:spPr>
      </p:pic>
    </p:spTree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6" name="TextBox 69"/>
          <p:cNvSpPr txBox="1">
            <a:spLocks noChangeArrowheads="1"/>
          </p:cNvSpPr>
          <p:nvPr/>
        </p:nvSpPr>
        <p:spPr bwMode="auto">
          <a:xfrm>
            <a:off x="3322003" y="502285"/>
            <a:ext cx="250031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chemeClr val="bg1"/>
                </a:solidFill>
              </a:rPr>
              <a:t>图片放大缩小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23588" name="组合 72"/>
          <p:cNvGrpSpPr/>
          <p:nvPr/>
        </p:nvGrpSpPr>
        <p:grpSpPr bwMode="auto">
          <a:xfrm>
            <a:off x="0" y="100013"/>
            <a:ext cx="2550871" cy="400050"/>
            <a:chOff x="0" y="99938"/>
            <a:chExt cx="2550741" cy="399639"/>
          </a:xfrm>
        </p:grpSpPr>
        <p:sp>
          <p:nvSpPr>
            <p:cNvPr id="75" name="燕尾形 74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燕尾形 75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燕尾形 79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燕尾形 80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593" name="矩形 81"/>
            <p:cNvSpPr>
              <a:spLocks noChangeArrowheads="1"/>
            </p:cNvSpPr>
            <p:nvPr/>
          </p:nvSpPr>
          <p:spPr bwMode="auto">
            <a:xfrm>
              <a:off x="1857356" y="99938"/>
              <a:ext cx="693385" cy="395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solidFill>
                    <a:schemeClr val="bg1"/>
                  </a:solidFill>
                </a:rPr>
                <a:t>插件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1012190"/>
            <a:ext cx="2073910" cy="3384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1047115"/>
            <a:ext cx="2056130" cy="3314700"/>
          </a:xfrm>
          <a:prstGeom prst="rect">
            <a:avLst/>
          </a:prstGeom>
        </p:spPr>
      </p:pic>
      <p:sp>
        <p:nvSpPr>
          <p:cNvPr id="4" name="TextBox 69"/>
          <p:cNvSpPr txBox="1">
            <a:spLocks noChangeArrowheads="1"/>
          </p:cNvSpPr>
          <p:nvPr/>
        </p:nvSpPr>
        <p:spPr bwMode="auto">
          <a:xfrm>
            <a:off x="507048" y="4575810"/>
            <a:ext cx="2500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chemeClr val="bg1"/>
                </a:solidFill>
              </a:rPr>
              <a:t>photoswipe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" name="TextBox 69"/>
          <p:cNvSpPr txBox="1">
            <a:spLocks noChangeArrowheads="1"/>
          </p:cNvSpPr>
          <p:nvPr/>
        </p:nvSpPr>
        <p:spPr bwMode="auto">
          <a:xfrm>
            <a:off x="6103938" y="4575810"/>
            <a:ext cx="2500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chemeClr val="bg1"/>
                </a:solidFill>
              </a:rPr>
              <a:t>previewimage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6" name="TextBox 69"/>
          <p:cNvSpPr txBox="1">
            <a:spLocks noChangeArrowheads="1"/>
          </p:cNvSpPr>
          <p:nvPr/>
        </p:nvSpPr>
        <p:spPr bwMode="auto">
          <a:xfrm>
            <a:off x="2943225" y="950595"/>
            <a:ext cx="3224530" cy="388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实现移动端的图片随手势放大缩小浏览功能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photoswipe</a:t>
            </a:r>
            <a:r>
              <a:rPr lang="zh-CN" alt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插件：</a:t>
            </a:r>
            <a:endParaRPr lang="zh-CN" altLang="en-US" sz="1600" b="1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、界面美观，简易的人性化操作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、兼容移动设备，图像展示友好。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、纯JS，不依赖其它JS库，轻量级。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大图展示的操作方便，支持键盘左右切换，按下箭头关闭，还有就是支持触屏来切换图像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图像是水平垂直居中于手机屏幕，下放会显示图片信息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previewimage</a:t>
            </a:r>
            <a:r>
              <a:rPr lang="zh-CN" alt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插件：</a:t>
            </a:r>
            <a:endParaRPr lang="zh-CN" altLang="en-US" sz="1600" b="1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图片预览插件点击查看大图 图片被翻转了，图片是从手机相册中获取的路径。点开之后用两指放大，松手之后会缩小为原来的状态。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14" name="组合 18"/>
          <p:cNvGrpSpPr/>
          <p:nvPr/>
        </p:nvGrpSpPr>
        <p:grpSpPr bwMode="auto">
          <a:xfrm>
            <a:off x="0" y="100013"/>
            <a:ext cx="3636010" cy="400050"/>
            <a:chOff x="0" y="99938"/>
            <a:chExt cx="3635825" cy="399639"/>
          </a:xfrm>
        </p:grpSpPr>
        <p:sp>
          <p:nvSpPr>
            <p:cNvPr id="20" name="燕尾形 19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519" name="矩形 23"/>
            <p:cNvSpPr>
              <a:spLocks noChangeArrowheads="1"/>
            </p:cNvSpPr>
            <p:nvPr/>
          </p:nvSpPr>
          <p:spPr bwMode="auto">
            <a:xfrm>
              <a:off x="1449631" y="99938"/>
              <a:ext cx="2186194" cy="398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sym typeface="+mn-ea"/>
                </a:rPr>
                <a:t>b</a:t>
              </a:r>
              <a:r>
                <a:rPr lang="zh-CN" altLang="en-US" sz="2000" b="1" dirty="0">
                  <a:solidFill>
                    <a:schemeClr val="bg1"/>
                  </a:solidFill>
                  <a:sym typeface="+mn-ea"/>
                </a:rPr>
                <a:t>o</a:t>
              </a:r>
              <a:r>
                <a:rPr lang="en-US" altLang="zh-CN" sz="2000" b="1" dirty="0">
                  <a:solidFill>
                    <a:schemeClr val="bg1"/>
                  </a:solidFill>
                  <a:sym typeface="+mn-ea"/>
                </a:rPr>
                <a:t>ostrap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17415" name="TextBox 15"/>
          <p:cNvSpPr txBox="1">
            <a:spLocks noChangeArrowheads="1"/>
          </p:cNvSpPr>
          <p:nvPr/>
        </p:nvSpPr>
        <p:spPr bwMode="auto">
          <a:xfrm>
            <a:off x="3747453" y="266700"/>
            <a:ext cx="250031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</a:rPr>
              <a:t>后台页面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8" name="图片 17" descr="(`F87A{N831LN)~TEPQ[U9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721360"/>
            <a:ext cx="8590280" cy="43173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725170"/>
            <a:ext cx="8616315" cy="43135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725170"/>
            <a:ext cx="8616950" cy="43135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725170"/>
            <a:ext cx="8591550" cy="4312920"/>
          </a:xfrm>
          <a:prstGeom prst="rect">
            <a:avLst/>
          </a:prstGeom>
        </p:spPr>
      </p:pic>
    </p:spTree>
  </p:cSld>
  <p:clrMapOvr>
    <a:masterClrMapping/>
  </p:clrMapOvr>
  <p:transition spd="slow"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/>
          <p:nvPr/>
        </p:nvSpPr>
        <p:spPr>
          <a:xfrm rot="10800000" flipV="1">
            <a:off x="1493838" y="2327275"/>
            <a:ext cx="1593850" cy="1439863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10800000" flipV="1">
            <a:off x="3105150" y="1441450"/>
            <a:ext cx="1090613" cy="936625"/>
          </a:xfrm>
          <a:prstGeom prst="hexagon">
            <a:avLst/>
          </a:prstGeom>
          <a:solidFill>
            <a:srgbClr val="FF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六边形 3"/>
          <p:cNvSpPr/>
          <p:nvPr/>
        </p:nvSpPr>
        <p:spPr>
          <a:xfrm rot="10800000" flipV="1">
            <a:off x="450850" y="1909763"/>
            <a:ext cx="609600" cy="541337"/>
          </a:xfrm>
          <a:prstGeom prst="hexagon">
            <a:avLst/>
          </a:prstGeom>
          <a:solidFill>
            <a:srgbClr val="00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3" name="文本框 4"/>
          <p:cNvSpPr txBox="1">
            <a:spLocks noChangeArrowheads="1"/>
          </p:cNvSpPr>
          <p:nvPr/>
        </p:nvSpPr>
        <p:spPr bwMode="auto">
          <a:xfrm>
            <a:off x="1778318" y="3789363"/>
            <a:ext cx="97790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solidFill>
                  <a:schemeClr val="bg1"/>
                </a:solidFill>
              </a:rPr>
              <a:t>数据库</a:t>
            </a:r>
            <a:endParaRPr lang="zh-CN" altLang="zh-CN">
              <a:solidFill>
                <a:schemeClr val="bg1"/>
              </a:solidFill>
            </a:endParaRPr>
          </a:p>
        </p:txBody>
      </p:sp>
      <p:sp>
        <p:nvSpPr>
          <p:cNvPr id="22534" name="文本框 5"/>
          <p:cNvSpPr txBox="1">
            <a:spLocks noChangeArrowheads="1"/>
          </p:cNvSpPr>
          <p:nvPr/>
        </p:nvSpPr>
        <p:spPr bwMode="auto">
          <a:xfrm>
            <a:off x="3187383" y="2327275"/>
            <a:ext cx="977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>
                <a:solidFill>
                  <a:schemeClr val="bg1"/>
                </a:solidFill>
              </a:rPr>
              <a:t>后台</a:t>
            </a:r>
            <a:endParaRPr lang="zh-CN" altLang="en-US" sz="140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67025" y="2239963"/>
            <a:ext cx="392113" cy="39528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95363" y="2289175"/>
            <a:ext cx="581025" cy="5413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8" name="文本框 17"/>
          <p:cNvSpPr txBox="1">
            <a:spLocks noChangeArrowheads="1"/>
          </p:cNvSpPr>
          <p:nvPr/>
        </p:nvSpPr>
        <p:spPr bwMode="auto">
          <a:xfrm>
            <a:off x="3135948" y="1684338"/>
            <a:ext cx="1081087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latin typeface="Arial Black" panose="020B0A04020102020204" pitchFamily="34" charset="0"/>
              </a:rPr>
              <a:t>50</a:t>
            </a:r>
            <a:r>
              <a:rPr lang="en-US" altLang="zh-CN" sz="1600">
                <a:solidFill>
                  <a:schemeClr val="bg1"/>
                </a:solidFill>
                <a:latin typeface="Arial Black" panose="020B0A04020102020204" pitchFamily="34" charset="0"/>
              </a:rPr>
              <a:t>%</a:t>
            </a:r>
            <a:endParaRPr lang="zh-CN" altLang="en-US" sz="1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539" name="文本框 18"/>
          <p:cNvSpPr txBox="1">
            <a:spLocks noChangeArrowheads="1"/>
          </p:cNvSpPr>
          <p:nvPr/>
        </p:nvSpPr>
        <p:spPr bwMode="auto">
          <a:xfrm>
            <a:off x="1170305" y="2703195"/>
            <a:ext cx="2194560" cy="68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Arial Black" panose="020B0A04020102020204" pitchFamily="34" charset="0"/>
              </a:rPr>
              <a:t>100%</a:t>
            </a:r>
            <a:endParaRPr lang="en-US" sz="3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540" name="文本框 19"/>
          <p:cNvSpPr txBox="1">
            <a:spLocks noChangeArrowheads="1"/>
          </p:cNvSpPr>
          <p:nvPr/>
        </p:nvSpPr>
        <p:spPr bwMode="auto">
          <a:xfrm>
            <a:off x="450850" y="2009775"/>
            <a:ext cx="719138" cy="27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bg1"/>
                </a:solidFill>
                <a:latin typeface="Arial Black" panose="020B0A04020102020204" pitchFamily="34" charset="0"/>
              </a:rPr>
              <a:t>50%</a:t>
            </a:r>
            <a:endParaRPr lang="en-US" altLang="zh-CN" sz="11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2541" name="组合 20"/>
          <p:cNvGrpSpPr/>
          <p:nvPr/>
        </p:nvGrpSpPr>
        <p:grpSpPr bwMode="auto">
          <a:xfrm>
            <a:off x="4611688" y="1200150"/>
            <a:ext cx="3921125" cy="2899963"/>
            <a:chOff x="481943" y="2193034"/>
            <a:chExt cx="3694983" cy="3471015"/>
          </a:xfrm>
        </p:grpSpPr>
        <p:grpSp>
          <p:nvGrpSpPr>
            <p:cNvPr id="22548" name="组合 21"/>
            <p:cNvGrpSpPr/>
            <p:nvPr/>
          </p:nvGrpSpPr>
          <p:grpSpPr bwMode="auto">
            <a:xfrm>
              <a:off x="481943" y="2193034"/>
              <a:ext cx="3694983" cy="3471015"/>
              <a:chOff x="5092700" y="2495554"/>
              <a:chExt cx="3479636" cy="2696342"/>
            </a:xfrm>
          </p:grpSpPr>
          <p:grpSp>
            <p:nvGrpSpPr>
              <p:cNvPr id="22551" name="组合 16"/>
              <p:cNvGrpSpPr/>
              <p:nvPr/>
            </p:nvGrpSpPr>
            <p:grpSpPr bwMode="auto">
              <a:xfrm>
                <a:off x="5136061" y="2495554"/>
                <a:ext cx="3418558" cy="546941"/>
                <a:chOff x="4099904" y="1491494"/>
                <a:chExt cx="4022623" cy="316367"/>
              </a:xfrm>
            </p:grpSpPr>
            <p:sp>
              <p:nvSpPr>
                <p:cNvPr id="22556" name="TextBox 35"/>
                <p:cNvSpPr txBox="1">
                  <a:spLocks noChangeArrowheads="1"/>
                </p:cNvSpPr>
                <p:nvPr/>
              </p:nvSpPr>
              <p:spPr bwMode="auto">
                <a:xfrm>
                  <a:off x="4099904" y="1658420"/>
                  <a:ext cx="4022623" cy="1494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/>
                  <a:r>
                    <a:rPr lang="zh-CN" altLang="en-US" sz="120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移动端</a:t>
                  </a:r>
                  <a:r>
                    <a:rPr lang="en-US" altLang="zh-CN" sz="120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app</a:t>
                  </a:r>
                  <a:r>
                    <a:rPr lang="zh-CN" altLang="en-US" sz="120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的静态页面及</a:t>
                  </a:r>
                  <a:r>
                    <a:rPr lang="en-US" altLang="zh-CN" sz="120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js</a:t>
                  </a:r>
                  <a:r>
                    <a:rPr lang="zh-CN" altLang="en-US" sz="120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实现的功能，用户发表动态</a:t>
                  </a:r>
                  <a:endParaRPr lang="zh-CN" altLang="en-US" sz="1200">
                    <a:solidFill>
                      <a:schemeClr val="bg1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557" name="文本框 7"/>
                <p:cNvSpPr txBox="1">
                  <a:spLocks noChangeArrowheads="1"/>
                </p:cNvSpPr>
                <p:nvPr/>
              </p:nvSpPr>
              <p:spPr bwMode="auto">
                <a:xfrm>
                  <a:off x="4120536" y="1491494"/>
                  <a:ext cx="2183837" cy="1816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1">
                      <a:solidFill>
                        <a:srgbClr val="00CCCC"/>
                      </a:solidFill>
                    </a:rPr>
                    <a:t>1.</a:t>
                  </a:r>
                  <a:r>
                    <a:rPr lang="zh-CN" altLang="en-US" sz="1600" b="1">
                      <a:solidFill>
                        <a:srgbClr val="00CCCC"/>
                      </a:solidFill>
                    </a:rPr>
                    <a:t>前台</a:t>
                  </a:r>
                  <a:endParaRPr lang="zh-CN" altLang="en-US" sz="1600" b="1">
                    <a:solidFill>
                      <a:srgbClr val="00CCCC"/>
                    </a:solidFill>
                  </a:endParaRPr>
                </a:p>
              </p:txBody>
            </p:sp>
          </p:grpSp>
          <p:grpSp>
            <p:nvGrpSpPr>
              <p:cNvPr id="22552" name="组合 8"/>
              <p:cNvGrpSpPr/>
              <p:nvPr/>
            </p:nvGrpSpPr>
            <p:grpSpPr bwMode="auto">
              <a:xfrm>
                <a:off x="5118346" y="3204961"/>
                <a:ext cx="3453990" cy="848302"/>
                <a:chOff x="4079059" y="1227542"/>
                <a:chExt cx="4064316" cy="489747"/>
              </a:xfrm>
            </p:grpSpPr>
            <p:sp>
              <p:nvSpPr>
                <p:cNvPr id="22554" name="TextBox 35"/>
                <p:cNvSpPr txBox="1">
                  <a:spLocks noChangeArrowheads="1"/>
                </p:cNvSpPr>
                <p:nvPr/>
              </p:nvSpPr>
              <p:spPr bwMode="auto">
                <a:xfrm>
                  <a:off x="4079059" y="1481754"/>
                  <a:ext cx="4064316" cy="2355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/>
                  <a:r>
                    <a:rPr lang="zh-CN" altLang="en-US" sz="110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前台与后台数据连接的枢纽，后台通过数据库管理系统发布的数据。前台通过数据库获取到后台管理员添加的信息。</a:t>
                  </a:r>
                  <a:endParaRPr lang="zh-CN" altLang="en-US" sz="1100">
                    <a:solidFill>
                      <a:schemeClr val="bg1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555" name="文本框 10"/>
                <p:cNvSpPr txBox="1">
                  <a:spLocks noChangeArrowheads="1"/>
                </p:cNvSpPr>
                <p:nvPr/>
              </p:nvSpPr>
              <p:spPr bwMode="auto">
                <a:xfrm>
                  <a:off x="4120534" y="1227542"/>
                  <a:ext cx="2183839" cy="181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1">
                      <a:solidFill>
                        <a:srgbClr val="FFCC66"/>
                      </a:solidFill>
                    </a:rPr>
                    <a:t>2.</a:t>
                  </a:r>
                  <a:r>
                    <a:rPr lang="zh-CN" altLang="en-US" sz="1600" b="1">
                      <a:solidFill>
                        <a:srgbClr val="FFCC66"/>
                      </a:solidFill>
                    </a:rPr>
                    <a:t>数据库</a:t>
                  </a:r>
                  <a:endParaRPr lang="zh-CN" altLang="en-US" sz="1600" b="1">
                    <a:solidFill>
                      <a:srgbClr val="FFCC66"/>
                    </a:solidFill>
                  </a:endParaRPr>
                </a:p>
              </p:txBody>
            </p:sp>
          </p:grpSp>
          <p:sp>
            <p:nvSpPr>
              <p:cNvPr id="22553" name="文本框 13"/>
              <p:cNvSpPr txBox="1">
                <a:spLocks noChangeArrowheads="1"/>
              </p:cNvSpPr>
              <p:nvPr/>
            </p:nvSpPr>
            <p:spPr bwMode="auto">
              <a:xfrm>
                <a:off x="5092700" y="4914897"/>
                <a:ext cx="187125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549" name="文本框 22"/>
            <p:cNvSpPr txBox="1">
              <a:spLocks noChangeArrowheads="1"/>
            </p:cNvSpPr>
            <p:nvPr/>
          </p:nvSpPr>
          <p:spPr bwMode="auto">
            <a:xfrm>
              <a:off x="509176" y="4486777"/>
              <a:ext cx="1970756" cy="40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>
                  <a:solidFill>
                    <a:srgbClr val="FF6666"/>
                  </a:solidFill>
                </a:rPr>
                <a:t>3.</a:t>
              </a:r>
              <a:r>
                <a:rPr lang="zh-CN" altLang="en-US" sz="1600" b="1">
                  <a:solidFill>
                    <a:srgbClr val="FF6666"/>
                  </a:solidFill>
                </a:rPr>
                <a:t>后台</a:t>
              </a:r>
              <a:endParaRPr lang="zh-CN" altLang="en-US" sz="1600" b="1">
                <a:solidFill>
                  <a:srgbClr val="FF6666"/>
                </a:solidFill>
              </a:endParaRPr>
            </a:p>
          </p:txBody>
        </p:sp>
        <p:sp>
          <p:nvSpPr>
            <p:cNvPr id="22550" name="TextBox 35"/>
            <p:cNvSpPr txBox="1">
              <a:spLocks noChangeArrowheads="1"/>
            </p:cNvSpPr>
            <p:nvPr/>
          </p:nvSpPr>
          <p:spPr bwMode="auto">
            <a:xfrm>
              <a:off x="495385" y="4956073"/>
              <a:ext cx="3667747" cy="324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110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后台的静态页面及</a:t>
              </a:r>
              <a:r>
                <a:rPr lang="en-US" altLang="zh-CN" sz="110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js</a:t>
              </a:r>
              <a:r>
                <a:rPr lang="zh-CN" altLang="en-US" sz="110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实现的功能，管理员添加消息</a:t>
              </a:r>
              <a:endParaRPr lang="en-US" altLang="zh-CN" sz="11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2542" name="组合 41"/>
          <p:cNvGrpSpPr/>
          <p:nvPr/>
        </p:nvGrpSpPr>
        <p:grpSpPr bwMode="auto">
          <a:xfrm>
            <a:off x="0" y="100013"/>
            <a:ext cx="2995370" cy="400050"/>
            <a:chOff x="0" y="99938"/>
            <a:chExt cx="2995218" cy="399639"/>
          </a:xfrm>
        </p:grpSpPr>
        <p:sp>
          <p:nvSpPr>
            <p:cNvPr id="43" name="燕尾形 42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燕尾形 45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547" name="矩形 46"/>
            <p:cNvSpPr>
              <a:spLocks noChangeArrowheads="1"/>
            </p:cNvSpPr>
            <p:nvPr/>
          </p:nvSpPr>
          <p:spPr bwMode="auto">
            <a:xfrm>
              <a:off x="1857356" y="99938"/>
              <a:ext cx="1137862" cy="398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bg1"/>
                  </a:solidFill>
                </a:rPr>
                <a:t>thinkphp</a:t>
              </a:r>
              <a:endParaRPr lang="en-US" altLang="zh-CN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4953" y="2624773"/>
            <a:ext cx="97790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>
                <a:solidFill>
                  <a:schemeClr val="bg1"/>
                </a:solidFill>
              </a:rPr>
              <a:t>前台</a:t>
            </a:r>
            <a:endParaRPr lang="zh-CN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5400000">
            <a:off x="-571500" y="571500"/>
            <a:ext cx="5143500" cy="4000500"/>
          </a:xfrm>
          <a:prstGeom prst="triangle">
            <a:avLst/>
          </a:prstGeom>
          <a:solidFill>
            <a:srgbClr val="5AA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178593" y="2107406"/>
            <a:ext cx="1428750" cy="10715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4425" y="1858963"/>
            <a:ext cx="1857375" cy="156845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dirty="0">
                <a:solidFill>
                  <a:schemeClr val="bg1"/>
                </a:solidFill>
                <a:latin typeface="Arial Black" panose="020B0A04020102020204" pitchFamily="34" charset="0"/>
                <a:ea typeface="时尚中黑简体" pitchFamily="2" charset="-122"/>
              </a:rPr>
              <a:t>04</a:t>
            </a:r>
            <a:endParaRPr lang="zh-CN" altLang="en-US" sz="9600" b="1" dirty="0">
              <a:solidFill>
                <a:schemeClr val="bg1"/>
              </a:solidFill>
              <a:latin typeface="Arial Black" panose="020B0A04020102020204" pitchFamily="34" charset="0"/>
              <a:ea typeface="时尚中黑简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5" y="2571750"/>
            <a:ext cx="58674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4572000" y="1935163"/>
            <a:ext cx="3895725" cy="463550"/>
          </a:xfrm>
          <a:custGeom>
            <a:avLst/>
            <a:gdLst>
              <a:gd name="connsiteX0" fmla="*/ 178130 w 3895106"/>
              <a:gd name="connsiteY0" fmla="*/ 0 h 463138"/>
              <a:gd name="connsiteX1" fmla="*/ 391885 w 3895106"/>
              <a:gd name="connsiteY1" fmla="*/ 0 h 463138"/>
              <a:gd name="connsiteX2" fmla="*/ 451262 w 3895106"/>
              <a:gd name="connsiteY2" fmla="*/ 106878 h 463138"/>
              <a:gd name="connsiteX3" fmla="*/ 534389 w 3895106"/>
              <a:gd name="connsiteY3" fmla="*/ 0 h 463138"/>
              <a:gd name="connsiteX4" fmla="*/ 3811979 w 3895106"/>
              <a:gd name="connsiteY4" fmla="*/ 0 h 463138"/>
              <a:gd name="connsiteX5" fmla="*/ 3883231 w 3895106"/>
              <a:gd name="connsiteY5" fmla="*/ 95003 h 463138"/>
              <a:gd name="connsiteX6" fmla="*/ 3895106 w 3895106"/>
              <a:gd name="connsiteY6" fmla="*/ 463138 h 463138"/>
              <a:gd name="connsiteX7" fmla="*/ 2006930 w 3895106"/>
              <a:gd name="connsiteY7" fmla="*/ 463138 h 463138"/>
              <a:gd name="connsiteX8" fmla="*/ 1971304 w 3895106"/>
              <a:gd name="connsiteY8" fmla="*/ 344384 h 463138"/>
              <a:gd name="connsiteX9" fmla="*/ 1923802 w 3895106"/>
              <a:gd name="connsiteY9" fmla="*/ 451262 h 463138"/>
              <a:gd name="connsiteX10" fmla="*/ 1923802 w 3895106"/>
              <a:gd name="connsiteY10" fmla="*/ 463138 h 463138"/>
              <a:gd name="connsiteX11" fmla="*/ 0 w 3895106"/>
              <a:gd name="connsiteY11" fmla="*/ 439387 h 463138"/>
              <a:gd name="connsiteX12" fmla="*/ 178130 w 3895106"/>
              <a:gd name="connsiteY12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95106" h="463138">
                <a:moveTo>
                  <a:pt x="178130" y="0"/>
                </a:moveTo>
                <a:lnTo>
                  <a:pt x="391885" y="0"/>
                </a:lnTo>
                <a:lnTo>
                  <a:pt x="451262" y="106878"/>
                </a:lnTo>
                <a:lnTo>
                  <a:pt x="534389" y="0"/>
                </a:lnTo>
                <a:lnTo>
                  <a:pt x="3811979" y="0"/>
                </a:lnTo>
                <a:lnTo>
                  <a:pt x="3883231" y="95003"/>
                </a:lnTo>
                <a:lnTo>
                  <a:pt x="3895106" y="463138"/>
                </a:lnTo>
                <a:lnTo>
                  <a:pt x="2006930" y="463138"/>
                </a:lnTo>
                <a:lnTo>
                  <a:pt x="1971304" y="344384"/>
                </a:lnTo>
                <a:lnTo>
                  <a:pt x="1923802" y="451262"/>
                </a:lnTo>
                <a:lnTo>
                  <a:pt x="1923802" y="463138"/>
                </a:lnTo>
                <a:lnTo>
                  <a:pt x="0" y="439387"/>
                </a:lnTo>
                <a:lnTo>
                  <a:pt x="178130" y="0"/>
                </a:lnTo>
                <a:close/>
              </a:path>
            </a:pathLst>
          </a:custGeom>
          <a:solidFill>
            <a:srgbClr val="5AA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8" name="TextBox 6"/>
          <p:cNvSpPr txBox="1">
            <a:spLocks noChangeArrowheads="1"/>
          </p:cNvSpPr>
          <p:nvPr/>
        </p:nvSpPr>
        <p:spPr bwMode="auto">
          <a:xfrm>
            <a:off x="4679950" y="1819275"/>
            <a:ext cx="3929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chemeClr val="bg1"/>
                </a:solidFill>
              </a:rPr>
              <a:t>文档展示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66" name="组合 27"/>
          <p:cNvGrpSpPr/>
          <p:nvPr/>
        </p:nvGrpSpPr>
        <p:grpSpPr bwMode="auto">
          <a:xfrm>
            <a:off x="0" y="100013"/>
            <a:ext cx="3061411" cy="400050"/>
            <a:chOff x="0" y="99938"/>
            <a:chExt cx="3061255" cy="399639"/>
          </a:xfrm>
        </p:grpSpPr>
        <p:sp>
          <p:nvSpPr>
            <p:cNvPr id="31" name="燕尾形 30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671" name="矩形 34"/>
            <p:cNvSpPr>
              <a:spLocks noChangeArrowheads="1"/>
            </p:cNvSpPr>
            <p:nvPr/>
          </p:nvSpPr>
          <p:spPr bwMode="auto">
            <a:xfrm>
              <a:off x="1857356" y="99938"/>
              <a:ext cx="1203899" cy="395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solidFill>
                    <a:schemeClr val="bg1"/>
                  </a:solidFill>
                </a:rPr>
                <a:t>文档展示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4578" name="组合 23"/>
          <p:cNvGrpSpPr/>
          <p:nvPr/>
        </p:nvGrpSpPr>
        <p:grpSpPr bwMode="auto">
          <a:xfrm>
            <a:off x="785813" y="1357313"/>
            <a:ext cx="1260475" cy="1260475"/>
            <a:chOff x="5191528" y="4242594"/>
            <a:chExt cx="1176338" cy="1176337"/>
          </a:xfrm>
        </p:grpSpPr>
        <p:sp>
          <p:nvSpPr>
            <p:cNvPr id="24605" name="流程图: 联系 16"/>
            <p:cNvSpPr>
              <a:spLocks noChangeArrowheads="1"/>
            </p:cNvSpPr>
            <p:nvPr/>
          </p:nvSpPr>
          <p:spPr bwMode="auto">
            <a:xfrm>
              <a:off x="5191528" y="4242594"/>
              <a:ext cx="1176338" cy="1176337"/>
            </a:xfrm>
            <a:custGeom>
              <a:avLst/>
              <a:gdLst>
                <a:gd name="T0" fmla="*/ 588171 w 1176338"/>
                <a:gd name="T1" fmla="*/ 159539 h 1176338"/>
                <a:gd name="T2" fmla="*/ 152403 w 1176338"/>
                <a:gd name="T3" fmla="*/ 595305 h 1176338"/>
                <a:gd name="T4" fmla="*/ 588171 w 1176338"/>
                <a:gd name="T5" fmla="*/ 1031073 h 1176338"/>
                <a:gd name="T6" fmla="*/ 1023939 w 1176338"/>
                <a:gd name="T7" fmla="*/ 595305 h 1176338"/>
                <a:gd name="T8" fmla="*/ 588171 w 1176338"/>
                <a:gd name="T9" fmla="*/ 159539 h 1176338"/>
                <a:gd name="T10" fmla="*/ 588169 w 1176338"/>
                <a:gd name="T11" fmla="*/ 0 h 1176338"/>
                <a:gd name="T12" fmla="*/ 1176338 w 1176338"/>
                <a:gd name="T13" fmla="*/ 588169 h 1176338"/>
                <a:gd name="T14" fmla="*/ 588169 w 1176338"/>
                <a:gd name="T15" fmla="*/ 1176336 h 1176338"/>
                <a:gd name="T16" fmla="*/ 0 w 1176338"/>
                <a:gd name="T17" fmla="*/ 588169 h 1176338"/>
                <a:gd name="T18" fmla="*/ 588169 w 1176338"/>
                <a:gd name="T19" fmla="*/ 0 h 11763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76338"/>
                <a:gd name="T31" fmla="*/ 0 h 1176338"/>
                <a:gd name="T32" fmla="*/ 1176338 w 1176338"/>
                <a:gd name="T33" fmla="*/ 1176338 h 11763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76338" h="1176338">
                  <a:moveTo>
                    <a:pt x="588171" y="159539"/>
                  </a:moveTo>
                  <a:cubicBezTo>
                    <a:pt x="347503" y="159539"/>
                    <a:pt x="152403" y="354639"/>
                    <a:pt x="152403" y="595307"/>
                  </a:cubicBezTo>
                  <a:cubicBezTo>
                    <a:pt x="152403" y="835975"/>
                    <a:pt x="347503" y="1031075"/>
                    <a:pt x="588171" y="1031075"/>
                  </a:cubicBezTo>
                  <a:cubicBezTo>
                    <a:pt x="828839" y="1031075"/>
                    <a:pt x="1023939" y="835975"/>
                    <a:pt x="1023939" y="595307"/>
                  </a:cubicBezTo>
                  <a:cubicBezTo>
                    <a:pt x="1023939" y="354639"/>
                    <a:pt x="828839" y="159539"/>
                    <a:pt x="588171" y="159539"/>
                  </a:cubicBezTo>
                  <a:close/>
                  <a:moveTo>
                    <a:pt x="588169" y="0"/>
                  </a:moveTo>
                  <a:cubicBezTo>
                    <a:pt x="913006" y="0"/>
                    <a:pt x="1176338" y="263332"/>
                    <a:pt x="1176338" y="588169"/>
                  </a:cubicBezTo>
                  <a:cubicBezTo>
                    <a:pt x="1176338" y="913006"/>
                    <a:pt x="913006" y="1176338"/>
                    <a:pt x="588169" y="1176338"/>
                  </a:cubicBezTo>
                  <a:cubicBezTo>
                    <a:pt x="263332" y="1176338"/>
                    <a:pt x="0" y="913006"/>
                    <a:pt x="0" y="588169"/>
                  </a:cubicBezTo>
                  <a:cubicBezTo>
                    <a:pt x="0" y="263332"/>
                    <a:pt x="263332" y="0"/>
                    <a:pt x="588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606" name="流程图: 联系 16"/>
            <p:cNvSpPr>
              <a:spLocks noChangeArrowheads="1"/>
            </p:cNvSpPr>
            <p:nvPr/>
          </p:nvSpPr>
          <p:spPr bwMode="auto">
            <a:xfrm>
              <a:off x="5191528" y="4242594"/>
              <a:ext cx="1176338" cy="1176337"/>
            </a:xfrm>
            <a:custGeom>
              <a:avLst/>
              <a:gdLst>
                <a:gd name="T0" fmla="*/ 588169 w 1176338"/>
                <a:gd name="T1" fmla="*/ 0 h 1176338"/>
                <a:gd name="T2" fmla="*/ 1176338 w 1176338"/>
                <a:gd name="T3" fmla="*/ 588169 h 1176338"/>
                <a:gd name="T4" fmla="*/ 588169 w 1176338"/>
                <a:gd name="T5" fmla="*/ 1176330 h 1176338"/>
                <a:gd name="T6" fmla="*/ 0 w 1176338"/>
                <a:gd name="T7" fmla="*/ 588169 h 1176338"/>
                <a:gd name="T8" fmla="*/ 19007 w 1176338"/>
                <a:gd name="T9" fmla="*/ 446899 h 1176338"/>
                <a:gd name="T10" fmla="*/ 167426 w 1176338"/>
                <a:gd name="T11" fmla="*/ 487610 h 1176338"/>
                <a:gd name="T12" fmla="*/ 152403 w 1176338"/>
                <a:gd name="T13" fmla="*/ 595299 h 1176338"/>
                <a:gd name="T14" fmla="*/ 588171 w 1176338"/>
                <a:gd name="T15" fmla="*/ 1031067 h 1176338"/>
                <a:gd name="T16" fmla="*/ 1023939 w 1176338"/>
                <a:gd name="T17" fmla="*/ 595299 h 1176338"/>
                <a:gd name="T18" fmla="*/ 588171 w 1176338"/>
                <a:gd name="T19" fmla="*/ 159539 h 1176338"/>
                <a:gd name="T20" fmla="*/ 585073 w 1176338"/>
                <a:gd name="T21" fmla="*/ 159851 h 1176338"/>
                <a:gd name="T22" fmla="*/ 585073 w 1176338"/>
                <a:gd name="T23" fmla="*/ 312 h 1176338"/>
                <a:gd name="T24" fmla="*/ 588169 w 1176338"/>
                <a:gd name="T25" fmla="*/ 0 h 117633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76338"/>
                <a:gd name="T40" fmla="*/ 0 h 1176338"/>
                <a:gd name="T41" fmla="*/ 1176338 w 1176338"/>
                <a:gd name="T42" fmla="*/ 1176338 h 117633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76338" h="1176338">
                  <a:moveTo>
                    <a:pt x="588169" y="0"/>
                  </a:moveTo>
                  <a:cubicBezTo>
                    <a:pt x="913006" y="0"/>
                    <a:pt x="1176338" y="263332"/>
                    <a:pt x="1176338" y="588169"/>
                  </a:cubicBezTo>
                  <a:cubicBezTo>
                    <a:pt x="1176338" y="913006"/>
                    <a:pt x="913006" y="1176338"/>
                    <a:pt x="588169" y="1176338"/>
                  </a:cubicBezTo>
                  <a:cubicBezTo>
                    <a:pt x="263332" y="1176338"/>
                    <a:pt x="0" y="913006"/>
                    <a:pt x="0" y="588169"/>
                  </a:cubicBezTo>
                  <a:cubicBezTo>
                    <a:pt x="0" y="539308"/>
                    <a:pt x="5958" y="491839"/>
                    <a:pt x="19007" y="446899"/>
                  </a:cubicBezTo>
                  <a:lnTo>
                    <a:pt x="167426" y="487610"/>
                  </a:lnTo>
                  <a:cubicBezTo>
                    <a:pt x="157092" y="521785"/>
                    <a:pt x="152403" y="557998"/>
                    <a:pt x="152403" y="595307"/>
                  </a:cubicBezTo>
                  <a:cubicBezTo>
                    <a:pt x="152403" y="835975"/>
                    <a:pt x="347503" y="1031075"/>
                    <a:pt x="588171" y="1031075"/>
                  </a:cubicBezTo>
                  <a:cubicBezTo>
                    <a:pt x="828839" y="1031075"/>
                    <a:pt x="1023939" y="835975"/>
                    <a:pt x="1023939" y="595307"/>
                  </a:cubicBezTo>
                  <a:cubicBezTo>
                    <a:pt x="1023939" y="354639"/>
                    <a:pt x="828839" y="159539"/>
                    <a:pt x="588171" y="159539"/>
                  </a:cubicBezTo>
                  <a:lnTo>
                    <a:pt x="585073" y="159851"/>
                  </a:lnTo>
                  <a:lnTo>
                    <a:pt x="585073" y="312"/>
                  </a:lnTo>
                  <a:cubicBezTo>
                    <a:pt x="586103" y="3"/>
                    <a:pt x="587136" y="0"/>
                    <a:pt x="588169" y="0"/>
                  </a:cubicBezTo>
                  <a:close/>
                </a:path>
              </a:pathLst>
            </a:custGeom>
            <a:solidFill>
              <a:srgbClr val="00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607" name="TextBox 43"/>
            <p:cNvSpPr>
              <a:spLocks noChangeArrowheads="1"/>
            </p:cNvSpPr>
            <p:nvPr/>
          </p:nvSpPr>
          <p:spPr bwMode="auto">
            <a:xfrm>
              <a:off x="5503619" y="4589938"/>
              <a:ext cx="819150" cy="429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微软雅黑" panose="020B0503020204020204" pitchFamily="34" charset="-122"/>
                </a:rPr>
                <a:t>75</a:t>
              </a:r>
              <a:r>
                <a:rPr lang="en-US" altLang="zh-CN" sz="1600" b="1">
                  <a:solidFill>
                    <a:schemeClr val="bg1"/>
                  </a:solidFill>
                  <a:ea typeface="微软雅黑" panose="020B0503020204020204" pitchFamily="34" charset="-122"/>
                </a:rPr>
                <a:t>%</a:t>
              </a:r>
              <a:endParaRPr lang="zh-CN" altLang="en-US" sz="1800" b="1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580" name="TextBox 35"/>
          <p:cNvSpPr txBox="1">
            <a:spLocks noChangeArrowheads="1"/>
          </p:cNvSpPr>
          <p:nvPr/>
        </p:nvSpPr>
        <p:spPr bwMode="auto">
          <a:xfrm>
            <a:off x="2143125" y="1357630"/>
            <a:ext cx="2571750" cy="116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 smtClean="0">
                <a:solidFill>
                  <a:schemeClr val="bg1"/>
                </a:solidFill>
                <a:sym typeface="+mn-ea"/>
              </a:rPr>
              <a:t>1  </a:t>
            </a:r>
            <a:r>
              <a:rPr lang="zh-CN" altLang="en-US" sz="1400" b="1" dirty="0" smtClean="0">
                <a:solidFill>
                  <a:schemeClr val="bg1"/>
                </a:solidFill>
                <a:sym typeface="+mn-ea"/>
              </a:rPr>
              <a:t>需求规格说明书</a:t>
            </a:r>
            <a:endParaRPr lang="zh-CN" altLang="en-US" sz="1400" b="1" dirty="0" smtClean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2  </a:t>
            </a: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袋鼠兜系统设计规格说明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3  </a:t>
            </a:r>
            <a:r>
              <a:rPr lang="zh-CN" altLang="zh-CN" sz="1400" b="1" dirty="0">
                <a:solidFill>
                  <a:schemeClr val="bg1"/>
                </a:solidFill>
                <a:sym typeface="+mn-ea"/>
              </a:rPr>
              <a:t>数据库设计</a:t>
            </a:r>
            <a:endParaRPr lang="zh-CN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4 UI.UE界面交互设计说明书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5 袋鼠兜app风险登记册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81" name="组合 22"/>
          <p:cNvGrpSpPr/>
          <p:nvPr/>
        </p:nvGrpSpPr>
        <p:grpSpPr bwMode="auto">
          <a:xfrm>
            <a:off x="4714875" y="1357313"/>
            <a:ext cx="1260475" cy="1260475"/>
            <a:chOff x="1041400" y="1382713"/>
            <a:chExt cx="1176338" cy="1176337"/>
          </a:xfrm>
        </p:grpSpPr>
        <p:sp>
          <p:nvSpPr>
            <p:cNvPr id="24602" name="流程图: 联系 16"/>
            <p:cNvSpPr>
              <a:spLocks noChangeArrowheads="1"/>
            </p:cNvSpPr>
            <p:nvPr/>
          </p:nvSpPr>
          <p:spPr bwMode="auto">
            <a:xfrm>
              <a:off x="1041400" y="1382713"/>
              <a:ext cx="1176338" cy="1176337"/>
            </a:xfrm>
            <a:custGeom>
              <a:avLst/>
              <a:gdLst>
                <a:gd name="T0" fmla="*/ 588171 w 1176338"/>
                <a:gd name="T1" fmla="*/ 159539 h 1176338"/>
                <a:gd name="T2" fmla="*/ 152403 w 1176338"/>
                <a:gd name="T3" fmla="*/ 595305 h 1176338"/>
                <a:gd name="T4" fmla="*/ 588171 w 1176338"/>
                <a:gd name="T5" fmla="*/ 1031073 h 1176338"/>
                <a:gd name="T6" fmla="*/ 1023939 w 1176338"/>
                <a:gd name="T7" fmla="*/ 595305 h 1176338"/>
                <a:gd name="T8" fmla="*/ 588171 w 1176338"/>
                <a:gd name="T9" fmla="*/ 159539 h 1176338"/>
                <a:gd name="T10" fmla="*/ 588169 w 1176338"/>
                <a:gd name="T11" fmla="*/ 0 h 1176338"/>
                <a:gd name="T12" fmla="*/ 1176338 w 1176338"/>
                <a:gd name="T13" fmla="*/ 588169 h 1176338"/>
                <a:gd name="T14" fmla="*/ 588169 w 1176338"/>
                <a:gd name="T15" fmla="*/ 1176336 h 1176338"/>
                <a:gd name="T16" fmla="*/ 0 w 1176338"/>
                <a:gd name="T17" fmla="*/ 588169 h 1176338"/>
                <a:gd name="T18" fmla="*/ 588169 w 1176338"/>
                <a:gd name="T19" fmla="*/ 0 h 11763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76338"/>
                <a:gd name="T31" fmla="*/ 0 h 1176338"/>
                <a:gd name="T32" fmla="*/ 1176338 w 1176338"/>
                <a:gd name="T33" fmla="*/ 1176338 h 11763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76338" h="1176338">
                  <a:moveTo>
                    <a:pt x="588171" y="159539"/>
                  </a:moveTo>
                  <a:cubicBezTo>
                    <a:pt x="347503" y="159539"/>
                    <a:pt x="152403" y="354639"/>
                    <a:pt x="152403" y="595307"/>
                  </a:cubicBezTo>
                  <a:cubicBezTo>
                    <a:pt x="152403" y="835975"/>
                    <a:pt x="347503" y="1031075"/>
                    <a:pt x="588171" y="1031075"/>
                  </a:cubicBezTo>
                  <a:cubicBezTo>
                    <a:pt x="828839" y="1031075"/>
                    <a:pt x="1023939" y="835975"/>
                    <a:pt x="1023939" y="595307"/>
                  </a:cubicBezTo>
                  <a:cubicBezTo>
                    <a:pt x="1023939" y="354639"/>
                    <a:pt x="828839" y="159539"/>
                    <a:pt x="588171" y="159539"/>
                  </a:cubicBezTo>
                  <a:close/>
                  <a:moveTo>
                    <a:pt x="588169" y="0"/>
                  </a:moveTo>
                  <a:cubicBezTo>
                    <a:pt x="913006" y="0"/>
                    <a:pt x="1176338" y="263332"/>
                    <a:pt x="1176338" y="588169"/>
                  </a:cubicBezTo>
                  <a:cubicBezTo>
                    <a:pt x="1176338" y="913006"/>
                    <a:pt x="913006" y="1176338"/>
                    <a:pt x="588169" y="1176338"/>
                  </a:cubicBezTo>
                  <a:cubicBezTo>
                    <a:pt x="263332" y="1176338"/>
                    <a:pt x="0" y="913006"/>
                    <a:pt x="0" y="588169"/>
                  </a:cubicBezTo>
                  <a:cubicBezTo>
                    <a:pt x="0" y="263332"/>
                    <a:pt x="263332" y="0"/>
                    <a:pt x="588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603" name="流程图: 联系 16"/>
            <p:cNvSpPr>
              <a:spLocks noChangeArrowheads="1"/>
            </p:cNvSpPr>
            <p:nvPr/>
          </p:nvSpPr>
          <p:spPr bwMode="auto">
            <a:xfrm>
              <a:off x="1052513" y="1382713"/>
              <a:ext cx="1165225" cy="1176337"/>
            </a:xfrm>
            <a:custGeom>
              <a:avLst/>
              <a:gdLst>
                <a:gd name="T0" fmla="*/ 577595 w 1165044"/>
                <a:gd name="T1" fmla="*/ 0 h 1176338"/>
                <a:gd name="T2" fmla="*/ 1166492 w 1165044"/>
                <a:gd name="T3" fmla="*/ 588169 h 1176338"/>
                <a:gd name="T4" fmla="*/ 577595 w 1165044"/>
                <a:gd name="T5" fmla="*/ 1176330 h 1176338"/>
                <a:gd name="T6" fmla="*/ 0 w 1165044"/>
                <a:gd name="T7" fmla="*/ 700193 h 1176338"/>
                <a:gd name="T8" fmla="*/ 149299 w 1165044"/>
                <a:gd name="T9" fmla="*/ 674716 h 1176338"/>
                <a:gd name="T10" fmla="*/ 577597 w 1165044"/>
                <a:gd name="T11" fmla="*/ 1031067 h 1176338"/>
                <a:gd name="T12" fmla="*/ 1013901 w 1165044"/>
                <a:gd name="T13" fmla="*/ 595299 h 1176338"/>
                <a:gd name="T14" fmla="*/ 577597 w 1165044"/>
                <a:gd name="T15" fmla="*/ 159539 h 1176338"/>
                <a:gd name="T16" fmla="*/ 574491 w 1165044"/>
                <a:gd name="T17" fmla="*/ 159851 h 1176338"/>
                <a:gd name="T18" fmla="*/ 574491 w 1165044"/>
                <a:gd name="T19" fmla="*/ 312 h 1176338"/>
                <a:gd name="T20" fmla="*/ 577595 w 1165044"/>
                <a:gd name="T21" fmla="*/ 0 h 11763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65044"/>
                <a:gd name="T34" fmla="*/ 0 h 1176338"/>
                <a:gd name="T35" fmla="*/ 1165044 w 1165044"/>
                <a:gd name="T36" fmla="*/ 1176338 h 117633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65044" h="1176338">
                  <a:moveTo>
                    <a:pt x="576875" y="0"/>
                  </a:moveTo>
                  <a:cubicBezTo>
                    <a:pt x="901712" y="0"/>
                    <a:pt x="1165044" y="263332"/>
                    <a:pt x="1165044" y="588169"/>
                  </a:cubicBezTo>
                  <a:cubicBezTo>
                    <a:pt x="1165044" y="913006"/>
                    <a:pt x="901712" y="1176338"/>
                    <a:pt x="576875" y="1176338"/>
                  </a:cubicBezTo>
                  <a:cubicBezTo>
                    <a:pt x="290390" y="1176338"/>
                    <a:pt x="51743" y="971515"/>
                    <a:pt x="0" y="700201"/>
                  </a:cubicBezTo>
                  <a:lnTo>
                    <a:pt x="149115" y="674724"/>
                  </a:lnTo>
                  <a:cubicBezTo>
                    <a:pt x="185744" y="877542"/>
                    <a:pt x="363381" y="1031075"/>
                    <a:pt x="576877" y="1031075"/>
                  </a:cubicBezTo>
                  <a:cubicBezTo>
                    <a:pt x="817545" y="1031075"/>
                    <a:pt x="1012645" y="835975"/>
                    <a:pt x="1012645" y="595307"/>
                  </a:cubicBezTo>
                  <a:cubicBezTo>
                    <a:pt x="1012645" y="354639"/>
                    <a:pt x="817545" y="159539"/>
                    <a:pt x="576877" y="159539"/>
                  </a:cubicBezTo>
                  <a:lnTo>
                    <a:pt x="573779" y="159851"/>
                  </a:lnTo>
                  <a:lnTo>
                    <a:pt x="573779" y="312"/>
                  </a:lnTo>
                  <a:cubicBezTo>
                    <a:pt x="574809" y="3"/>
                    <a:pt x="575842" y="0"/>
                    <a:pt x="576875" y="0"/>
                  </a:cubicBezTo>
                  <a:close/>
                </a:path>
              </a:pathLst>
            </a:custGeom>
            <a:solidFill>
              <a:srgbClr val="FF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604" name="TextBox 19"/>
            <p:cNvSpPr>
              <a:spLocks noChangeArrowheads="1"/>
            </p:cNvSpPr>
            <p:nvPr/>
          </p:nvSpPr>
          <p:spPr bwMode="auto">
            <a:xfrm>
              <a:off x="1374873" y="1752037"/>
              <a:ext cx="733641" cy="429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微软雅黑" panose="020B0503020204020204" pitchFamily="34" charset="-122"/>
                </a:rPr>
                <a:t>25</a:t>
              </a:r>
              <a:r>
                <a:rPr lang="en-US" altLang="zh-CN" sz="1600" b="1">
                  <a:solidFill>
                    <a:schemeClr val="bg1"/>
                  </a:solidFill>
                  <a:ea typeface="微软雅黑" panose="020B0503020204020204" pitchFamily="34" charset="-122"/>
                </a:rPr>
                <a:t>%</a:t>
              </a:r>
              <a:endParaRPr lang="zh-CN" altLang="en-US" sz="2400" b="1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4582" name="组合 24"/>
          <p:cNvGrpSpPr/>
          <p:nvPr/>
        </p:nvGrpSpPr>
        <p:grpSpPr bwMode="auto">
          <a:xfrm>
            <a:off x="785813" y="3000375"/>
            <a:ext cx="1260475" cy="1260475"/>
            <a:chOff x="7743771" y="1906915"/>
            <a:chExt cx="1176337" cy="1176337"/>
          </a:xfrm>
        </p:grpSpPr>
        <p:sp>
          <p:nvSpPr>
            <p:cNvPr id="24599" name="流程图: 联系 16"/>
            <p:cNvSpPr>
              <a:spLocks noChangeArrowheads="1"/>
            </p:cNvSpPr>
            <p:nvPr/>
          </p:nvSpPr>
          <p:spPr bwMode="auto">
            <a:xfrm>
              <a:off x="7743771" y="1906915"/>
              <a:ext cx="1176337" cy="1176337"/>
            </a:xfrm>
            <a:custGeom>
              <a:avLst/>
              <a:gdLst>
                <a:gd name="T0" fmla="*/ 588169 w 1176338"/>
                <a:gd name="T1" fmla="*/ 159539 h 1176338"/>
                <a:gd name="T2" fmla="*/ 152403 w 1176338"/>
                <a:gd name="T3" fmla="*/ 595305 h 1176338"/>
                <a:gd name="T4" fmla="*/ 588169 w 1176338"/>
                <a:gd name="T5" fmla="*/ 1031073 h 1176338"/>
                <a:gd name="T6" fmla="*/ 1023937 w 1176338"/>
                <a:gd name="T7" fmla="*/ 595305 h 1176338"/>
                <a:gd name="T8" fmla="*/ 588169 w 1176338"/>
                <a:gd name="T9" fmla="*/ 159539 h 1176338"/>
                <a:gd name="T10" fmla="*/ 588169 w 1176338"/>
                <a:gd name="T11" fmla="*/ 0 h 1176338"/>
                <a:gd name="T12" fmla="*/ 1176336 w 1176338"/>
                <a:gd name="T13" fmla="*/ 588169 h 1176338"/>
                <a:gd name="T14" fmla="*/ 588169 w 1176338"/>
                <a:gd name="T15" fmla="*/ 1176336 h 1176338"/>
                <a:gd name="T16" fmla="*/ 0 w 1176338"/>
                <a:gd name="T17" fmla="*/ 588169 h 1176338"/>
                <a:gd name="T18" fmla="*/ 588169 w 1176338"/>
                <a:gd name="T19" fmla="*/ 0 h 11763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76338"/>
                <a:gd name="T31" fmla="*/ 0 h 1176338"/>
                <a:gd name="T32" fmla="*/ 1176338 w 1176338"/>
                <a:gd name="T33" fmla="*/ 1176338 h 11763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76338" h="1176338">
                  <a:moveTo>
                    <a:pt x="588171" y="159539"/>
                  </a:moveTo>
                  <a:cubicBezTo>
                    <a:pt x="347503" y="159539"/>
                    <a:pt x="152403" y="354639"/>
                    <a:pt x="152403" y="595307"/>
                  </a:cubicBezTo>
                  <a:cubicBezTo>
                    <a:pt x="152403" y="835975"/>
                    <a:pt x="347503" y="1031075"/>
                    <a:pt x="588171" y="1031075"/>
                  </a:cubicBezTo>
                  <a:cubicBezTo>
                    <a:pt x="828839" y="1031075"/>
                    <a:pt x="1023939" y="835975"/>
                    <a:pt x="1023939" y="595307"/>
                  </a:cubicBezTo>
                  <a:cubicBezTo>
                    <a:pt x="1023939" y="354639"/>
                    <a:pt x="828839" y="159539"/>
                    <a:pt x="588171" y="159539"/>
                  </a:cubicBezTo>
                  <a:close/>
                  <a:moveTo>
                    <a:pt x="588169" y="0"/>
                  </a:moveTo>
                  <a:cubicBezTo>
                    <a:pt x="913006" y="0"/>
                    <a:pt x="1176338" y="263332"/>
                    <a:pt x="1176338" y="588169"/>
                  </a:cubicBezTo>
                  <a:cubicBezTo>
                    <a:pt x="1176338" y="913006"/>
                    <a:pt x="913006" y="1176338"/>
                    <a:pt x="588169" y="1176338"/>
                  </a:cubicBezTo>
                  <a:cubicBezTo>
                    <a:pt x="263332" y="1176338"/>
                    <a:pt x="0" y="913006"/>
                    <a:pt x="0" y="588169"/>
                  </a:cubicBezTo>
                  <a:cubicBezTo>
                    <a:pt x="0" y="263332"/>
                    <a:pt x="263332" y="0"/>
                    <a:pt x="588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600" name="流程图: 联系 16"/>
            <p:cNvSpPr>
              <a:spLocks noChangeArrowheads="1"/>
            </p:cNvSpPr>
            <p:nvPr/>
          </p:nvSpPr>
          <p:spPr bwMode="auto">
            <a:xfrm>
              <a:off x="7743771" y="1906915"/>
              <a:ext cx="1176337" cy="1176337"/>
            </a:xfrm>
            <a:custGeom>
              <a:avLst/>
              <a:gdLst>
                <a:gd name="T0" fmla="*/ 588169 w 1176338"/>
                <a:gd name="T1" fmla="*/ 0 h 1176338"/>
                <a:gd name="T2" fmla="*/ 1176330 w 1176338"/>
                <a:gd name="T3" fmla="*/ 588169 h 1176338"/>
                <a:gd name="T4" fmla="*/ 588169 w 1176338"/>
                <a:gd name="T5" fmla="*/ 1176330 h 1176338"/>
                <a:gd name="T6" fmla="*/ 0 w 1176338"/>
                <a:gd name="T7" fmla="*/ 588169 h 1176338"/>
                <a:gd name="T8" fmla="*/ 40460 w 1176338"/>
                <a:gd name="T9" fmla="*/ 377789 h 1176338"/>
                <a:gd name="T10" fmla="*/ 183254 w 1176338"/>
                <a:gd name="T11" fmla="*/ 436620 h 1176338"/>
                <a:gd name="T12" fmla="*/ 152403 w 1176338"/>
                <a:gd name="T13" fmla="*/ 595299 h 1176338"/>
                <a:gd name="T14" fmla="*/ 588169 w 1176338"/>
                <a:gd name="T15" fmla="*/ 1031067 h 1176338"/>
                <a:gd name="T16" fmla="*/ 1023931 w 1176338"/>
                <a:gd name="T17" fmla="*/ 595299 h 1176338"/>
                <a:gd name="T18" fmla="*/ 588169 w 1176338"/>
                <a:gd name="T19" fmla="*/ 159539 h 1176338"/>
                <a:gd name="T20" fmla="*/ 585073 w 1176338"/>
                <a:gd name="T21" fmla="*/ 159851 h 1176338"/>
                <a:gd name="T22" fmla="*/ 585073 w 1176338"/>
                <a:gd name="T23" fmla="*/ 312 h 1176338"/>
                <a:gd name="T24" fmla="*/ 588169 w 1176338"/>
                <a:gd name="T25" fmla="*/ 0 h 117633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76338"/>
                <a:gd name="T40" fmla="*/ 0 h 1176338"/>
                <a:gd name="T41" fmla="*/ 1176338 w 1176338"/>
                <a:gd name="T42" fmla="*/ 1176338 h 117633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76338" h="1176338">
                  <a:moveTo>
                    <a:pt x="588169" y="0"/>
                  </a:moveTo>
                  <a:cubicBezTo>
                    <a:pt x="913006" y="0"/>
                    <a:pt x="1176338" y="263332"/>
                    <a:pt x="1176338" y="588169"/>
                  </a:cubicBezTo>
                  <a:cubicBezTo>
                    <a:pt x="1176338" y="913006"/>
                    <a:pt x="913006" y="1176338"/>
                    <a:pt x="588169" y="1176338"/>
                  </a:cubicBezTo>
                  <a:cubicBezTo>
                    <a:pt x="263332" y="1176338"/>
                    <a:pt x="0" y="913006"/>
                    <a:pt x="0" y="588169"/>
                  </a:cubicBezTo>
                  <a:cubicBezTo>
                    <a:pt x="0" y="513822"/>
                    <a:pt x="13795" y="442697"/>
                    <a:pt x="40460" y="377789"/>
                  </a:cubicBezTo>
                  <a:lnTo>
                    <a:pt x="183254" y="436620"/>
                  </a:lnTo>
                  <a:cubicBezTo>
                    <a:pt x="163014" y="485534"/>
                    <a:pt x="152403" y="539181"/>
                    <a:pt x="152403" y="595307"/>
                  </a:cubicBezTo>
                  <a:cubicBezTo>
                    <a:pt x="152403" y="835975"/>
                    <a:pt x="347503" y="1031075"/>
                    <a:pt x="588171" y="1031075"/>
                  </a:cubicBezTo>
                  <a:cubicBezTo>
                    <a:pt x="828839" y="1031075"/>
                    <a:pt x="1023939" y="835975"/>
                    <a:pt x="1023939" y="595307"/>
                  </a:cubicBezTo>
                  <a:cubicBezTo>
                    <a:pt x="1023939" y="354639"/>
                    <a:pt x="828839" y="159539"/>
                    <a:pt x="588171" y="159539"/>
                  </a:cubicBezTo>
                  <a:lnTo>
                    <a:pt x="585073" y="159851"/>
                  </a:lnTo>
                  <a:lnTo>
                    <a:pt x="585073" y="312"/>
                  </a:lnTo>
                  <a:cubicBezTo>
                    <a:pt x="586104" y="3"/>
                    <a:pt x="587136" y="0"/>
                    <a:pt x="588169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601" name="TextBox 46"/>
            <p:cNvSpPr>
              <a:spLocks noChangeArrowheads="1"/>
            </p:cNvSpPr>
            <p:nvPr/>
          </p:nvSpPr>
          <p:spPr bwMode="auto">
            <a:xfrm>
              <a:off x="8058429" y="2307082"/>
              <a:ext cx="819150" cy="429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微软雅黑" panose="020B0503020204020204" pitchFamily="34" charset="-122"/>
                </a:rPr>
                <a:t>40</a:t>
              </a:r>
              <a:r>
                <a:rPr lang="en-US" altLang="zh-CN" sz="1600" b="1">
                  <a:solidFill>
                    <a:schemeClr val="bg1"/>
                  </a:solidFill>
                  <a:ea typeface="微软雅黑" panose="020B0503020204020204" pitchFamily="34" charset="-122"/>
                </a:rPr>
                <a:t>%</a:t>
              </a:r>
              <a:endParaRPr lang="zh-CN" altLang="en-US" sz="1600" b="1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4583" name="组合 24"/>
          <p:cNvGrpSpPr/>
          <p:nvPr/>
        </p:nvGrpSpPr>
        <p:grpSpPr bwMode="auto">
          <a:xfrm>
            <a:off x="4786313" y="3000375"/>
            <a:ext cx="1260475" cy="1260475"/>
            <a:chOff x="7743771" y="1906915"/>
            <a:chExt cx="1176337" cy="1176337"/>
          </a:xfrm>
        </p:grpSpPr>
        <p:sp>
          <p:nvSpPr>
            <p:cNvPr id="24596" name="流程图: 联系 16"/>
            <p:cNvSpPr>
              <a:spLocks noChangeArrowheads="1"/>
            </p:cNvSpPr>
            <p:nvPr/>
          </p:nvSpPr>
          <p:spPr bwMode="auto">
            <a:xfrm>
              <a:off x="7743771" y="1906915"/>
              <a:ext cx="1176337" cy="1176337"/>
            </a:xfrm>
            <a:custGeom>
              <a:avLst/>
              <a:gdLst>
                <a:gd name="T0" fmla="*/ 588169 w 1176338"/>
                <a:gd name="T1" fmla="*/ 159539 h 1176338"/>
                <a:gd name="T2" fmla="*/ 152403 w 1176338"/>
                <a:gd name="T3" fmla="*/ 595305 h 1176338"/>
                <a:gd name="T4" fmla="*/ 588169 w 1176338"/>
                <a:gd name="T5" fmla="*/ 1031073 h 1176338"/>
                <a:gd name="T6" fmla="*/ 1023937 w 1176338"/>
                <a:gd name="T7" fmla="*/ 595305 h 1176338"/>
                <a:gd name="T8" fmla="*/ 588169 w 1176338"/>
                <a:gd name="T9" fmla="*/ 159539 h 1176338"/>
                <a:gd name="T10" fmla="*/ 588169 w 1176338"/>
                <a:gd name="T11" fmla="*/ 0 h 1176338"/>
                <a:gd name="T12" fmla="*/ 1176336 w 1176338"/>
                <a:gd name="T13" fmla="*/ 588169 h 1176338"/>
                <a:gd name="T14" fmla="*/ 588169 w 1176338"/>
                <a:gd name="T15" fmla="*/ 1176336 h 1176338"/>
                <a:gd name="T16" fmla="*/ 0 w 1176338"/>
                <a:gd name="T17" fmla="*/ 588169 h 1176338"/>
                <a:gd name="T18" fmla="*/ 588169 w 1176338"/>
                <a:gd name="T19" fmla="*/ 0 h 11763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76338"/>
                <a:gd name="T31" fmla="*/ 0 h 1176338"/>
                <a:gd name="T32" fmla="*/ 1176338 w 1176338"/>
                <a:gd name="T33" fmla="*/ 1176338 h 11763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76338" h="1176338">
                  <a:moveTo>
                    <a:pt x="588171" y="159539"/>
                  </a:moveTo>
                  <a:cubicBezTo>
                    <a:pt x="347503" y="159539"/>
                    <a:pt x="152403" y="354639"/>
                    <a:pt x="152403" y="595307"/>
                  </a:cubicBezTo>
                  <a:cubicBezTo>
                    <a:pt x="152403" y="835975"/>
                    <a:pt x="347503" y="1031075"/>
                    <a:pt x="588171" y="1031075"/>
                  </a:cubicBezTo>
                  <a:cubicBezTo>
                    <a:pt x="828839" y="1031075"/>
                    <a:pt x="1023939" y="835975"/>
                    <a:pt x="1023939" y="595307"/>
                  </a:cubicBezTo>
                  <a:cubicBezTo>
                    <a:pt x="1023939" y="354639"/>
                    <a:pt x="828839" y="159539"/>
                    <a:pt x="588171" y="159539"/>
                  </a:cubicBezTo>
                  <a:close/>
                  <a:moveTo>
                    <a:pt x="588169" y="0"/>
                  </a:moveTo>
                  <a:cubicBezTo>
                    <a:pt x="913006" y="0"/>
                    <a:pt x="1176338" y="263332"/>
                    <a:pt x="1176338" y="588169"/>
                  </a:cubicBezTo>
                  <a:cubicBezTo>
                    <a:pt x="1176338" y="913006"/>
                    <a:pt x="913006" y="1176338"/>
                    <a:pt x="588169" y="1176338"/>
                  </a:cubicBezTo>
                  <a:cubicBezTo>
                    <a:pt x="263332" y="1176338"/>
                    <a:pt x="0" y="913006"/>
                    <a:pt x="0" y="588169"/>
                  </a:cubicBezTo>
                  <a:cubicBezTo>
                    <a:pt x="0" y="263332"/>
                    <a:pt x="263332" y="0"/>
                    <a:pt x="588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7" name="流程图: 联系 16"/>
            <p:cNvSpPr>
              <a:spLocks noChangeArrowheads="1"/>
            </p:cNvSpPr>
            <p:nvPr/>
          </p:nvSpPr>
          <p:spPr bwMode="auto">
            <a:xfrm>
              <a:off x="7743771" y="1906915"/>
              <a:ext cx="1176337" cy="1176337"/>
            </a:xfrm>
            <a:custGeom>
              <a:avLst/>
              <a:gdLst>
                <a:gd name="T0" fmla="*/ 588169 w 1176338"/>
                <a:gd name="T1" fmla="*/ 0 h 1176338"/>
                <a:gd name="T2" fmla="*/ 1176330 w 1176338"/>
                <a:gd name="T3" fmla="*/ 588169 h 1176338"/>
                <a:gd name="T4" fmla="*/ 588169 w 1176338"/>
                <a:gd name="T5" fmla="*/ 1176330 h 1176338"/>
                <a:gd name="T6" fmla="*/ 0 w 1176338"/>
                <a:gd name="T7" fmla="*/ 588169 h 1176338"/>
                <a:gd name="T8" fmla="*/ 40460 w 1176338"/>
                <a:gd name="T9" fmla="*/ 377789 h 1176338"/>
                <a:gd name="T10" fmla="*/ 183254 w 1176338"/>
                <a:gd name="T11" fmla="*/ 436620 h 1176338"/>
                <a:gd name="T12" fmla="*/ 152403 w 1176338"/>
                <a:gd name="T13" fmla="*/ 595299 h 1176338"/>
                <a:gd name="T14" fmla="*/ 588169 w 1176338"/>
                <a:gd name="T15" fmla="*/ 1031067 h 1176338"/>
                <a:gd name="T16" fmla="*/ 1023931 w 1176338"/>
                <a:gd name="T17" fmla="*/ 595299 h 1176338"/>
                <a:gd name="T18" fmla="*/ 588169 w 1176338"/>
                <a:gd name="T19" fmla="*/ 159539 h 1176338"/>
                <a:gd name="T20" fmla="*/ 585073 w 1176338"/>
                <a:gd name="T21" fmla="*/ 159851 h 1176338"/>
                <a:gd name="T22" fmla="*/ 585073 w 1176338"/>
                <a:gd name="T23" fmla="*/ 312 h 1176338"/>
                <a:gd name="T24" fmla="*/ 588169 w 1176338"/>
                <a:gd name="T25" fmla="*/ 0 h 117633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76338"/>
                <a:gd name="T40" fmla="*/ 0 h 1176338"/>
                <a:gd name="T41" fmla="*/ 1176338 w 1176338"/>
                <a:gd name="T42" fmla="*/ 1176338 h 117633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76338" h="1176338">
                  <a:moveTo>
                    <a:pt x="588169" y="0"/>
                  </a:moveTo>
                  <a:cubicBezTo>
                    <a:pt x="913006" y="0"/>
                    <a:pt x="1176338" y="263332"/>
                    <a:pt x="1176338" y="588169"/>
                  </a:cubicBezTo>
                  <a:cubicBezTo>
                    <a:pt x="1176338" y="913006"/>
                    <a:pt x="913006" y="1176338"/>
                    <a:pt x="588169" y="1176338"/>
                  </a:cubicBezTo>
                  <a:cubicBezTo>
                    <a:pt x="263332" y="1176338"/>
                    <a:pt x="0" y="913006"/>
                    <a:pt x="0" y="588169"/>
                  </a:cubicBezTo>
                  <a:cubicBezTo>
                    <a:pt x="0" y="513822"/>
                    <a:pt x="13795" y="442697"/>
                    <a:pt x="40460" y="377789"/>
                  </a:cubicBezTo>
                  <a:lnTo>
                    <a:pt x="183254" y="436620"/>
                  </a:lnTo>
                  <a:cubicBezTo>
                    <a:pt x="163014" y="485534"/>
                    <a:pt x="152403" y="539181"/>
                    <a:pt x="152403" y="595307"/>
                  </a:cubicBezTo>
                  <a:cubicBezTo>
                    <a:pt x="152403" y="835975"/>
                    <a:pt x="347503" y="1031075"/>
                    <a:pt x="588171" y="1031075"/>
                  </a:cubicBezTo>
                  <a:cubicBezTo>
                    <a:pt x="828839" y="1031075"/>
                    <a:pt x="1023939" y="835975"/>
                    <a:pt x="1023939" y="595307"/>
                  </a:cubicBezTo>
                  <a:cubicBezTo>
                    <a:pt x="1023939" y="354639"/>
                    <a:pt x="828839" y="159539"/>
                    <a:pt x="588171" y="159539"/>
                  </a:cubicBezTo>
                  <a:lnTo>
                    <a:pt x="585073" y="159851"/>
                  </a:lnTo>
                  <a:lnTo>
                    <a:pt x="585073" y="312"/>
                  </a:lnTo>
                  <a:cubicBezTo>
                    <a:pt x="586104" y="3"/>
                    <a:pt x="587136" y="0"/>
                    <a:pt x="588169" y="0"/>
                  </a:cubicBezTo>
                  <a:close/>
                </a:path>
              </a:pathLst>
            </a:custGeom>
            <a:solidFill>
              <a:srgbClr val="5AA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8" name="TextBox 46"/>
            <p:cNvSpPr>
              <a:spLocks noChangeArrowheads="1"/>
            </p:cNvSpPr>
            <p:nvPr/>
          </p:nvSpPr>
          <p:spPr bwMode="auto">
            <a:xfrm>
              <a:off x="8077244" y="2307082"/>
              <a:ext cx="819150" cy="429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微软雅黑" panose="020B0503020204020204" pitchFamily="34" charset="-122"/>
                </a:rPr>
                <a:t>55</a:t>
              </a:r>
              <a:r>
                <a:rPr lang="en-US" altLang="zh-CN" sz="1600" b="1">
                  <a:solidFill>
                    <a:schemeClr val="bg1"/>
                  </a:solidFill>
                  <a:ea typeface="微软雅黑" panose="020B0503020204020204" pitchFamily="34" charset="-122"/>
                </a:rPr>
                <a:t>%</a:t>
              </a:r>
              <a:endParaRPr lang="zh-CN" altLang="en-US" sz="1600" b="1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585" name="TextBox 35"/>
          <p:cNvSpPr txBox="1">
            <a:spLocks noChangeArrowheads="1"/>
          </p:cNvSpPr>
          <p:nvPr/>
        </p:nvSpPr>
        <p:spPr bwMode="auto">
          <a:xfrm>
            <a:off x="6020435" y="1357630"/>
            <a:ext cx="3026410" cy="15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11  袋鼠兜母婴类软件_项目范围说明书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12 范围定义_袋鼠兜appWBS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13 时间规划_袋鼠兜app估算资源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14  时间规划_袋鼠兜app进度计划（部分资源平衡后）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7" name="TextBox 35"/>
          <p:cNvSpPr txBox="1">
            <a:spLocks noChangeArrowheads="1"/>
          </p:cNvSpPr>
          <p:nvPr/>
        </p:nvSpPr>
        <p:spPr bwMode="auto">
          <a:xfrm>
            <a:off x="2143125" y="2998470"/>
            <a:ext cx="2571750" cy="137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6  袋鼠兜app沟通管理计划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7 袋鼠兜app人力资源计划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8 袋鼠兜app人员配备管理计划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9 袋鼠兜测试计划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10 袋鼠兜测试用例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9" name="TextBox 35"/>
          <p:cNvSpPr txBox="1">
            <a:spLocks noChangeArrowheads="1"/>
          </p:cNvSpPr>
          <p:nvPr/>
        </p:nvSpPr>
        <p:spPr bwMode="auto">
          <a:xfrm>
            <a:off x="6143625" y="3070225"/>
            <a:ext cx="2286000" cy="137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15 时间规划_袋鼠兜app进度计划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16 时间规划_袋鼠兜app排列工作包顺序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17 </a:t>
            </a: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项目周报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18</a:t>
            </a: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个人周报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34"/>
          <p:cNvSpPr>
            <a:spLocks noChangeArrowheads="1"/>
          </p:cNvSpPr>
          <p:nvPr/>
        </p:nvSpPr>
        <p:spPr bwMode="auto">
          <a:xfrm>
            <a:off x="3993590" y="729298"/>
            <a:ext cx="120396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</a:rPr>
              <a:t>文档展示</a:t>
            </a:r>
            <a:endParaRPr lang="zh-C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82" name="组合 67"/>
          <p:cNvGrpSpPr/>
          <p:nvPr/>
        </p:nvGrpSpPr>
        <p:grpSpPr bwMode="auto">
          <a:xfrm>
            <a:off x="0" y="100013"/>
            <a:ext cx="3827221" cy="400050"/>
            <a:chOff x="0" y="99938"/>
            <a:chExt cx="3827026" cy="399639"/>
          </a:xfrm>
        </p:grpSpPr>
        <p:sp>
          <p:nvSpPr>
            <p:cNvPr id="69" name="燕尾形 68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687" name="矩形 72"/>
            <p:cNvSpPr>
              <a:spLocks noChangeArrowheads="1"/>
            </p:cNvSpPr>
            <p:nvPr/>
          </p:nvSpPr>
          <p:spPr bwMode="auto">
            <a:xfrm>
              <a:off x="1857356" y="99938"/>
              <a:ext cx="1969670" cy="395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solidFill>
                    <a:schemeClr val="bg1"/>
                  </a:solidFill>
                </a:rPr>
                <a:t>需求规格说明书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767080"/>
            <a:ext cx="6457315" cy="36093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65" y="1140460"/>
            <a:ext cx="6533515" cy="347599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585" y="109855"/>
            <a:ext cx="5152390" cy="4923790"/>
          </a:xfrm>
          <a:prstGeom prst="rect">
            <a:avLst/>
          </a:prstGeom>
        </p:spPr>
      </p:pic>
    </p:spTree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文本框 16"/>
          <p:cNvSpPr txBox="1">
            <a:spLocks noChangeArrowheads="1"/>
          </p:cNvSpPr>
          <p:nvPr/>
        </p:nvSpPr>
        <p:spPr bwMode="auto">
          <a:xfrm>
            <a:off x="5727874" y="705802"/>
            <a:ext cx="273685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</a:rPr>
              <a:t>团队介绍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222" name="文本框 20"/>
          <p:cNvSpPr txBox="1">
            <a:spLocks noChangeArrowheads="1"/>
          </p:cNvSpPr>
          <p:nvPr/>
        </p:nvSpPr>
        <p:spPr bwMode="auto">
          <a:xfrm>
            <a:off x="5722938" y="1457895"/>
            <a:ext cx="273685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</a:rPr>
              <a:t>项目介绍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225" name="文本框 24"/>
          <p:cNvSpPr txBox="1">
            <a:spLocks noChangeArrowheads="1"/>
          </p:cNvSpPr>
          <p:nvPr/>
        </p:nvSpPr>
        <p:spPr bwMode="auto">
          <a:xfrm>
            <a:off x="5722938" y="2132638"/>
            <a:ext cx="273685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</a:rPr>
              <a:t>技术介绍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228" name="文本框 28"/>
          <p:cNvSpPr txBox="1">
            <a:spLocks noChangeArrowheads="1"/>
          </p:cNvSpPr>
          <p:nvPr/>
        </p:nvSpPr>
        <p:spPr bwMode="auto">
          <a:xfrm>
            <a:off x="5727383" y="2790557"/>
            <a:ext cx="273685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</a:rPr>
              <a:t>文档展示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9230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28738"/>
            <a:ext cx="3671887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31" name="组合 23"/>
          <p:cNvGrpSpPr/>
          <p:nvPr/>
        </p:nvGrpSpPr>
        <p:grpSpPr bwMode="auto">
          <a:xfrm>
            <a:off x="0" y="100013"/>
            <a:ext cx="2816367" cy="400110"/>
            <a:chOff x="0" y="99938"/>
            <a:chExt cx="2816224" cy="399699"/>
          </a:xfrm>
        </p:grpSpPr>
        <p:sp>
          <p:nvSpPr>
            <p:cNvPr id="27" name="燕尾形 26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36" name="矩形 36"/>
            <p:cNvSpPr>
              <a:spLocks noChangeArrowheads="1"/>
            </p:cNvSpPr>
            <p:nvPr/>
          </p:nvSpPr>
          <p:spPr bwMode="auto">
            <a:xfrm>
              <a:off x="1857356" y="99938"/>
              <a:ext cx="958868" cy="399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chemeClr val="bg1"/>
                  </a:solidFill>
                </a:rPr>
                <a:t>袋鼠兜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0"/>
          <p:cNvSpPr txBox="1">
            <a:spLocks noChangeArrowheads="1"/>
          </p:cNvSpPr>
          <p:nvPr/>
        </p:nvSpPr>
        <p:spPr bwMode="auto">
          <a:xfrm>
            <a:off x="5722938" y="3450525"/>
            <a:ext cx="273685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</a:rPr>
              <a:t>项目展示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" name="文本框 20"/>
          <p:cNvSpPr txBox="1">
            <a:spLocks noChangeArrowheads="1"/>
          </p:cNvSpPr>
          <p:nvPr/>
        </p:nvSpPr>
        <p:spPr bwMode="auto">
          <a:xfrm>
            <a:off x="5722938" y="4149025"/>
            <a:ext cx="273685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</a:rPr>
              <a:t>收获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510" y="680720"/>
            <a:ext cx="581025" cy="504825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085" y="1386205"/>
            <a:ext cx="581025" cy="504825"/>
          </a:xfrm>
          <a:prstGeom prst="rect">
            <a:avLst/>
          </a:prstGeom>
        </p:spPr>
      </p:pic>
      <p:pic>
        <p:nvPicPr>
          <p:cNvPr id="9" name="图片 8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310" y="2060575"/>
            <a:ext cx="581025" cy="504825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310" y="2719070"/>
            <a:ext cx="581025" cy="504825"/>
          </a:xfrm>
          <a:prstGeom prst="rect">
            <a:avLst/>
          </a:prstGeom>
        </p:spPr>
      </p:pic>
      <p:pic>
        <p:nvPicPr>
          <p:cNvPr id="11" name="图片 10" descr="5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310" y="3378835"/>
            <a:ext cx="581025" cy="504825"/>
          </a:xfrm>
          <a:prstGeom prst="rect">
            <a:avLst/>
          </a:prstGeom>
        </p:spPr>
      </p:pic>
      <p:pic>
        <p:nvPicPr>
          <p:cNvPr id="12" name="图片 11" descr="6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310" y="4079875"/>
            <a:ext cx="581025" cy="504825"/>
          </a:xfrm>
          <a:prstGeom prst="rect">
            <a:avLst/>
          </a:prstGeom>
        </p:spPr>
      </p:pic>
    </p:spTree>
  </p:cSld>
  <p:clrMapOvr>
    <a:masterClrMapping/>
  </p:clrMapOvr>
  <p:transition spd="slow">
    <p:pull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82" name="组合 67"/>
          <p:cNvGrpSpPr/>
          <p:nvPr/>
        </p:nvGrpSpPr>
        <p:grpSpPr bwMode="auto">
          <a:xfrm>
            <a:off x="0" y="100013"/>
            <a:ext cx="3827221" cy="400050"/>
            <a:chOff x="0" y="99938"/>
            <a:chExt cx="3827026" cy="399639"/>
          </a:xfrm>
        </p:grpSpPr>
        <p:sp>
          <p:nvSpPr>
            <p:cNvPr id="69" name="燕尾形 68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687" name="矩形 72"/>
            <p:cNvSpPr>
              <a:spLocks noChangeArrowheads="1"/>
            </p:cNvSpPr>
            <p:nvPr/>
          </p:nvSpPr>
          <p:spPr bwMode="auto">
            <a:xfrm>
              <a:off x="1857356" y="99938"/>
              <a:ext cx="1969670" cy="395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solidFill>
                    <a:schemeClr val="bg1"/>
                  </a:solidFill>
                </a:rPr>
                <a:t>系统设计说明书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805180"/>
            <a:ext cx="6171565" cy="2618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637540"/>
            <a:ext cx="6080760" cy="44062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636905"/>
            <a:ext cx="3380740" cy="2353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5" y="637540"/>
            <a:ext cx="3656965" cy="2352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275" y="2306955"/>
            <a:ext cx="5571490" cy="2495550"/>
          </a:xfrm>
          <a:prstGeom prst="rect">
            <a:avLst/>
          </a:prstGeom>
        </p:spPr>
      </p:pic>
    </p:spTree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82" name="组合 67"/>
          <p:cNvGrpSpPr/>
          <p:nvPr/>
        </p:nvGrpSpPr>
        <p:grpSpPr bwMode="auto">
          <a:xfrm>
            <a:off x="0" y="100013"/>
            <a:ext cx="3316681" cy="400050"/>
            <a:chOff x="0" y="99938"/>
            <a:chExt cx="3316512" cy="399639"/>
          </a:xfrm>
        </p:grpSpPr>
        <p:sp>
          <p:nvSpPr>
            <p:cNvPr id="69" name="燕尾形 68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687" name="矩形 72"/>
            <p:cNvSpPr>
              <a:spLocks noChangeArrowheads="1"/>
            </p:cNvSpPr>
            <p:nvPr/>
          </p:nvSpPr>
          <p:spPr bwMode="auto">
            <a:xfrm>
              <a:off x="1857356" y="99938"/>
              <a:ext cx="1459156" cy="395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solidFill>
                    <a:schemeClr val="bg1"/>
                  </a:solidFill>
                </a:rPr>
                <a:t>数据库设计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7985" y="1480820"/>
            <a:ext cx="5828665" cy="2181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5" y="920115"/>
            <a:ext cx="2314575" cy="1657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655" y="958215"/>
            <a:ext cx="2219325" cy="1619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0" y="1186815"/>
            <a:ext cx="2362200" cy="1123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" y="3048635"/>
            <a:ext cx="2200275" cy="1743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490" y="3296285"/>
            <a:ext cx="2904490" cy="1247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355" y="3210560"/>
            <a:ext cx="2790190" cy="1419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55" y="996315"/>
            <a:ext cx="2314575" cy="1314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2655" y="1086485"/>
            <a:ext cx="2124075" cy="1323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6960" y="996315"/>
            <a:ext cx="2371725" cy="17621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6555" y="3210560"/>
            <a:ext cx="3056890" cy="1343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1625" y="958215"/>
            <a:ext cx="5552440" cy="3790315"/>
          </a:xfrm>
          <a:prstGeom prst="rect">
            <a:avLst/>
          </a:prstGeom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8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8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9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5400000">
            <a:off x="-571500" y="571500"/>
            <a:ext cx="5143500" cy="40005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178593" y="2107406"/>
            <a:ext cx="1428750" cy="10715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14438" y="1814513"/>
            <a:ext cx="1857375" cy="168275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dirty="0">
                <a:solidFill>
                  <a:schemeClr val="bg1"/>
                </a:solidFill>
                <a:latin typeface="Arial Black" panose="020B0A04020102020204" pitchFamily="34" charset="0"/>
                <a:ea typeface="时尚中黑简体" pitchFamily="2" charset="-122"/>
              </a:rPr>
              <a:t>05</a:t>
            </a:r>
            <a:endParaRPr lang="zh-CN" altLang="en-US" sz="9600" b="1" dirty="0">
              <a:solidFill>
                <a:schemeClr val="bg1"/>
              </a:solidFill>
              <a:latin typeface="Arial Black" panose="020B0A04020102020204" pitchFamily="34" charset="0"/>
              <a:ea typeface="时尚中黑简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5" y="2571750"/>
            <a:ext cx="58674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4572000" y="1935163"/>
            <a:ext cx="3895725" cy="463550"/>
          </a:xfrm>
          <a:custGeom>
            <a:avLst/>
            <a:gdLst>
              <a:gd name="connsiteX0" fmla="*/ 178130 w 3895106"/>
              <a:gd name="connsiteY0" fmla="*/ 0 h 463138"/>
              <a:gd name="connsiteX1" fmla="*/ 391885 w 3895106"/>
              <a:gd name="connsiteY1" fmla="*/ 0 h 463138"/>
              <a:gd name="connsiteX2" fmla="*/ 451262 w 3895106"/>
              <a:gd name="connsiteY2" fmla="*/ 106878 h 463138"/>
              <a:gd name="connsiteX3" fmla="*/ 534389 w 3895106"/>
              <a:gd name="connsiteY3" fmla="*/ 0 h 463138"/>
              <a:gd name="connsiteX4" fmla="*/ 3811979 w 3895106"/>
              <a:gd name="connsiteY4" fmla="*/ 0 h 463138"/>
              <a:gd name="connsiteX5" fmla="*/ 3883231 w 3895106"/>
              <a:gd name="connsiteY5" fmla="*/ 95003 h 463138"/>
              <a:gd name="connsiteX6" fmla="*/ 3895106 w 3895106"/>
              <a:gd name="connsiteY6" fmla="*/ 463138 h 463138"/>
              <a:gd name="connsiteX7" fmla="*/ 2006930 w 3895106"/>
              <a:gd name="connsiteY7" fmla="*/ 463138 h 463138"/>
              <a:gd name="connsiteX8" fmla="*/ 1971304 w 3895106"/>
              <a:gd name="connsiteY8" fmla="*/ 344384 h 463138"/>
              <a:gd name="connsiteX9" fmla="*/ 1923802 w 3895106"/>
              <a:gd name="connsiteY9" fmla="*/ 451262 h 463138"/>
              <a:gd name="connsiteX10" fmla="*/ 1923802 w 3895106"/>
              <a:gd name="connsiteY10" fmla="*/ 463138 h 463138"/>
              <a:gd name="connsiteX11" fmla="*/ 0 w 3895106"/>
              <a:gd name="connsiteY11" fmla="*/ 439387 h 463138"/>
              <a:gd name="connsiteX12" fmla="*/ 178130 w 3895106"/>
              <a:gd name="connsiteY12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95106" h="463138">
                <a:moveTo>
                  <a:pt x="178130" y="0"/>
                </a:moveTo>
                <a:lnTo>
                  <a:pt x="391885" y="0"/>
                </a:lnTo>
                <a:lnTo>
                  <a:pt x="451262" y="106878"/>
                </a:lnTo>
                <a:lnTo>
                  <a:pt x="534389" y="0"/>
                </a:lnTo>
                <a:lnTo>
                  <a:pt x="3811979" y="0"/>
                </a:lnTo>
                <a:lnTo>
                  <a:pt x="3883231" y="95003"/>
                </a:lnTo>
                <a:lnTo>
                  <a:pt x="3895106" y="463138"/>
                </a:lnTo>
                <a:lnTo>
                  <a:pt x="2006930" y="463138"/>
                </a:lnTo>
                <a:lnTo>
                  <a:pt x="1971304" y="344384"/>
                </a:lnTo>
                <a:lnTo>
                  <a:pt x="1923802" y="451262"/>
                </a:lnTo>
                <a:lnTo>
                  <a:pt x="1923802" y="463138"/>
                </a:lnTo>
                <a:lnTo>
                  <a:pt x="0" y="439387"/>
                </a:lnTo>
                <a:lnTo>
                  <a:pt x="17813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48" name="TextBox 6"/>
          <p:cNvSpPr txBox="1">
            <a:spLocks noChangeArrowheads="1"/>
          </p:cNvSpPr>
          <p:nvPr/>
        </p:nvSpPr>
        <p:spPr bwMode="auto">
          <a:xfrm>
            <a:off x="4725670" y="1869440"/>
            <a:ext cx="3929063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chemeClr val="bg1"/>
                </a:solidFill>
              </a:rPr>
              <a:t>项目展示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5400000">
            <a:off x="-571500" y="571500"/>
            <a:ext cx="5143500" cy="400050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178593" y="2107406"/>
            <a:ext cx="1428750" cy="10715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14438" y="1814513"/>
            <a:ext cx="1857375" cy="168275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dirty="0">
                <a:solidFill>
                  <a:schemeClr val="bg1"/>
                </a:solidFill>
                <a:latin typeface="Arial Black" panose="020B0A04020102020204" pitchFamily="34" charset="0"/>
                <a:ea typeface="时尚中黑简体" pitchFamily="2" charset="-122"/>
              </a:rPr>
              <a:t>06</a:t>
            </a:r>
            <a:endParaRPr lang="zh-CN" altLang="en-US" sz="9600" b="1" dirty="0">
              <a:solidFill>
                <a:schemeClr val="bg1"/>
              </a:solidFill>
              <a:latin typeface="Arial Black" panose="020B0A04020102020204" pitchFamily="34" charset="0"/>
              <a:ea typeface="时尚中黑简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5" y="2571750"/>
            <a:ext cx="58674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4572000" y="1935163"/>
            <a:ext cx="3895725" cy="463550"/>
          </a:xfrm>
          <a:custGeom>
            <a:avLst/>
            <a:gdLst>
              <a:gd name="connsiteX0" fmla="*/ 178130 w 3895106"/>
              <a:gd name="connsiteY0" fmla="*/ 0 h 463138"/>
              <a:gd name="connsiteX1" fmla="*/ 391885 w 3895106"/>
              <a:gd name="connsiteY1" fmla="*/ 0 h 463138"/>
              <a:gd name="connsiteX2" fmla="*/ 451262 w 3895106"/>
              <a:gd name="connsiteY2" fmla="*/ 106878 h 463138"/>
              <a:gd name="connsiteX3" fmla="*/ 534389 w 3895106"/>
              <a:gd name="connsiteY3" fmla="*/ 0 h 463138"/>
              <a:gd name="connsiteX4" fmla="*/ 3811979 w 3895106"/>
              <a:gd name="connsiteY4" fmla="*/ 0 h 463138"/>
              <a:gd name="connsiteX5" fmla="*/ 3883231 w 3895106"/>
              <a:gd name="connsiteY5" fmla="*/ 95003 h 463138"/>
              <a:gd name="connsiteX6" fmla="*/ 3895106 w 3895106"/>
              <a:gd name="connsiteY6" fmla="*/ 463138 h 463138"/>
              <a:gd name="connsiteX7" fmla="*/ 2006930 w 3895106"/>
              <a:gd name="connsiteY7" fmla="*/ 463138 h 463138"/>
              <a:gd name="connsiteX8" fmla="*/ 1971304 w 3895106"/>
              <a:gd name="connsiteY8" fmla="*/ 344384 h 463138"/>
              <a:gd name="connsiteX9" fmla="*/ 1923802 w 3895106"/>
              <a:gd name="connsiteY9" fmla="*/ 451262 h 463138"/>
              <a:gd name="connsiteX10" fmla="*/ 1923802 w 3895106"/>
              <a:gd name="connsiteY10" fmla="*/ 463138 h 463138"/>
              <a:gd name="connsiteX11" fmla="*/ 0 w 3895106"/>
              <a:gd name="connsiteY11" fmla="*/ 439387 h 463138"/>
              <a:gd name="connsiteX12" fmla="*/ 178130 w 3895106"/>
              <a:gd name="connsiteY12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95106" h="463138">
                <a:moveTo>
                  <a:pt x="178130" y="0"/>
                </a:moveTo>
                <a:lnTo>
                  <a:pt x="391885" y="0"/>
                </a:lnTo>
                <a:lnTo>
                  <a:pt x="451262" y="106878"/>
                </a:lnTo>
                <a:lnTo>
                  <a:pt x="534389" y="0"/>
                </a:lnTo>
                <a:lnTo>
                  <a:pt x="3811979" y="0"/>
                </a:lnTo>
                <a:lnTo>
                  <a:pt x="3883231" y="95003"/>
                </a:lnTo>
                <a:lnTo>
                  <a:pt x="3895106" y="463138"/>
                </a:lnTo>
                <a:lnTo>
                  <a:pt x="2006930" y="463138"/>
                </a:lnTo>
                <a:lnTo>
                  <a:pt x="1971304" y="344384"/>
                </a:lnTo>
                <a:lnTo>
                  <a:pt x="1923802" y="451262"/>
                </a:lnTo>
                <a:lnTo>
                  <a:pt x="1923802" y="463138"/>
                </a:lnTo>
                <a:lnTo>
                  <a:pt x="0" y="439387"/>
                </a:lnTo>
                <a:lnTo>
                  <a:pt x="17813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48" name="TextBox 6"/>
          <p:cNvSpPr txBox="1">
            <a:spLocks noChangeArrowheads="1"/>
          </p:cNvSpPr>
          <p:nvPr/>
        </p:nvSpPr>
        <p:spPr bwMode="auto">
          <a:xfrm>
            <a:off x="4737100" y="1830705"/>
            <a:ext cx="3929063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chemeClr val="bg1"/>
                </a:solidFill>
              </a:rPr>
              <a:t>收获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六边形 2"/>
          <p:cNvSpPr/>
          <p:nvPr/>
        </p:nvSpPr>
        <p:spPr>
          <a:xfrm rot="16200000">
            <a:off x="3896519" y="1775619"/>
            <a:ext cx="1295400" cy="1173162"/>
          </a:xfrm>
          <a:prstGeom prst="hexagon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55" name="矩形 11"/>
          <p:cNvSpPr>
            <a:spLocks noChangeArrowheads="1"/>
          </p:cNvSpPr>
          <p:nvPr/>
        </p:nvSpPr>
        <p:spPr bwMode="auto">
          <a:xfrm>
            <a:off x="5526405" y="1372235"/>
            <a:ext cx="3317240" cy="127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bg1"/>
                </a:solidFill>
                <a:ea typeface="微软雅黑" panose="020B0503020204020204" pitchFamily="34" charset="-122"/>
              </a:rPr>
              <a:t>1、通过参与整个实习的运作过程，学到了实践知识，同时进一步加深了对理论知识的理解，使理论与实践知识都有所提高。</a:t>
            </a:r>
            <a:endParaRPr lang="en-US" altLang="zh-CN" sz="110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100">
                <a:solidFill>
                  <a:schemeClr val="bg1"/>
                </a:solidFill>
                <a:ea typeface="微软雅黑" panose="020B0503020204020204" pitchFamily="34" charset="-122"/>
              </a:rPr>
              <a:t>2、提高了实际工作能力，为就业和将来的工作取得了一些宝贵的实践经验。</a:t>
            </a:r>
            <a:endParaRPr lang="en-US" altLang="zh-CN" sz="110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100">
                <a:solidFill>
                  <a:schemeClr val="bg1"/>
                </a:solidFill>
                <a:ea typeface="微软雅黑" panose="020B0503020204020204" pitchFamily="34" charset="-122"/>
              </a:rPr>
              <a:t>3、在实训过程中提高了解决各种问题的能力，自学能力。</a:t>
            </a:r>
            <a:endParaRPr lang="en-US" altLang="zh-CN" sz="11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7657" name="矩形 13"/>
          <p:cNvSpPr>
            <a:spLocks noChangeArrowheads="1"/>
          </p:cNvSpPr>
          <p:nvPr/>
        </p:nvSpPr>
        <p:spPr bwMode="auto">
          <a:xfrm>
            <a:off x="285750" y="1372235"/>
            <a:ext cx="3423285" cy="127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bg1"/>
                </a:solidFill>
                <a:ea typeface="微软雅黑" panose="020B0503020204020204" pitchFamily="34" charset="-122"/>
              </a:rPr>
              <a:t>         通过这次实训，我大体了解了，做一个项目的完整过程，从了解“老大”的意愿，编写项目需求分析书，到项目的开发，后期的项目测试，以及最后的运行维护，在这一过程中，浅显的掌握软件测试、php与云计算技术、html5与移动互联网应用开发这三个方向的基本知识和操作能力</a:t>
            </a:r>
            <a:r>
              <a:rPr lang="zh-CN" altLang="en-US" sz="1100">
                <a:solidFill>
                  <a:schemeClr val="bg1"/>
                </a:solidFill>
                <a:ea typeface="微软雅黑" panose="020B0503020204020204" pitchFamily="34" charset="-122"/>
              </a:rPr>
              <a:t>。</a:t>
            </a:r>
            <a:endParaRPr lang="zh-CN" altLang="en-US" sz="110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27658" name="矩形 14"/>
          <p:cNvSpPr>
            <a:spLocks noChangeArrowheads="1"/>
          </p:cNvSpPr>
          <p:nvPr/>
        </p:nvSpPr>
        <p:spPr bwMode="auto">
          <a:xfrm>
            <a:off x="2376170" y="3103880"/>
            <a:ext cx="4361180" cy="155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bg1"/>
                </a:solidFill>
                <a:ea typeface="微软雅黑" panose="020B0503020204020204" pitchFamily="34" charset="-122"/>
              </a:rPr>
              <a:t>1 </a:t>
            </a:r>
            <a:r>
              <a:rPr lang="zh-CN" altLang="en-US" sz="1200">
                <a:solidFill>
                  <a:schemeClr val="bg1"/>
                </a:solidFill>
                <a:ea typeface="微软雅黑" panose="020B0503020204020204" pitchFamily="34" charset="-122"/>
              </a:rPr>
              <a:t>更加熟练将插件插入自己的作品中</a:t>
            </a:r>
            <a:endParaRPr lang="zh-CN" altLang="en-US" sz="120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200">
                <a:solidFill>
                  <a:schemeClr val="bg1"/>
                </a:solidFill>
                <a:ea typeface="微软雅黑" panose="020B0503020204020204" pitchFamily="34" charset="-122"/>
              </a:rPr>
              <a:t>2 </a:t>
            </a:r>
            <a:r>
              <a:rPr lang="zh-CN" altLang="en-US" sz="1200">
                <a:solidFill>
                  <a:schemeClr val="bg1"/>
                </a:solidFill>
                <a:ea typeface="微软雅黑" panose="020B0503020204020204" pitchFamily="34" charset="-122"/>
              </a:rPr>
              <a:t>熟练的掌握数据库前台的动态获取</a:t>
            </a:r>
            <a:endParaRPr lang="zh-CN" altLang="en-US" sz="120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200">
                <a:solidFill>
                  <a:schemeClr val="bg1"/>
                </a:solidFill>
                <a:ea typeface="微软雅黑" panose="020B0503020204020204" pitchFamily="34" charset="-122"/>
              </a:rPr>
              <a:t>3 </a:t>
            </a:r>
            <a:r>
              <a:rPr lang="zh-CN" altLang="en-US" sz="1200">
                <a:solidFill>
                  <a:schemeClr val="bg1"/>
                </a:solidFill>
                <a:ea typeface="微软雅黑" panose="020B0503020204020204" pitchFamily="34" charset="-122"/>
              </a:rPr>
              <a:t>熟悉了项目的开展过程逐步完善的过程</a:t>
            </a:r>
            <a:endParaRPr lang="zh-CN" altLang="en-US" sz="120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200">
                <a:solidFill>
                  <a:schemeClr val="bg1"/>
                </a:solidFill>
                <a:ea typeface="微软雅黑" panose="020B0503020204020204" pitchFamily="34" charset="-122"/>
              </a:rPr>
              <a:t>4 </a:t>
            </a:r>
            <a:r>
              <a:rPr lang="zh-CN" altLang="en-US" sz="1200">
                <a:solidFill>
                  <a:schemeClr val="bg1"/>
                </a:solidFill>
                <a:ea typeface="微软雅黑" panose="020B0503020204020204" pitchFamily="34" charset="-122"/>
              </a:rPr>
              <a:t>增强了自己的实践能力，增加里完成完整作品的经验。</a:t>
            </a:r>
            <a:endParaRPr lang="zh-CN" altLang="en-US" sz="120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200">
                <a:solidFill>
                  <a:schemeClr val="bg1"/>
                </a:solidFill>
                <a:ea typeface="微软雅黑" panose="020B0503020204020204" pitchFamily="34" charset="-122"/>
              </a:rPr>
              <a:t>5 </a:t>
            </a:r>
            <a:r>
              <a:rPr lang="zh-CN" altLang="en-US" sz="1200">
                <a:solidFill>
                  <a:schemeClr val="bg1"/>
                </a:solidFill>
                <a:ea typeface="微软雅黑" panose="020B0503020204020204" pitchFamily="34" charset="-122"/>
              </a:rPr>
              <a:t>就是把我们在学校所学的理论知识，运用到客观实际中去，是自己所学到的理论知识有用武之地，只学不实践，那么所学的就等于零。理论应该与时间相结合。</a:t>
            </a:r>
            <a:endParaRPr lang="zh-CN" altLang="en-US" sz="120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10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27659" name="文本框 20"/>
          <p:cNvSpPr txBox="1">
            <a:spLocks noChangeArrowheads="1"/>
          </p:cNvSpPr>
          <p:nvPr/>
        </p:nvSpPr>
        <p:spPr bwMode="auto">
          <a:xfrm>
            <a:off x="4006850" y="2497138"/>
            <a:ext cx="11747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</a:rPr>
              <a:t>ADD HERE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086225" y="2474913"/>
            <a:ext cx="915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5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1957388"/>
            <a:ext cx="5746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66" name="组合 27"/>
          <p:cNvGrpSpPr/>
          <p:nvPr/>
        </p:nvGrpSpPr>
        <p:grpSpPr bwMode="auto">
          <a:xfrm>
            <a:off x="0" y="100013"/>
            <a:ext cx="2550871" cy="400050"/>
            <a:chOff x="0" y="99938"/>
            <a:chExt cx="2550741" cy="399639"/>
          </a:xfrm>
        </p:grpSpPr>
        <p:sp>
          <p:nvSpPr>
            <p:cNvPr id="31" name="燕尾形 30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671" name="矩形 34"/>
            <p:cNvSpPr>
              <a:spLocks noChangeArrowheads="1"/>
            </p:cNvSpPr>
            <p:nvPr/>
          </p:nvSpPr>
          <p:spPr bwMode="auto">
            <a:xfrm>
              <a:off x="1857356" y="99938"/>
              <a:ext cx="693385" cy="395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solidFill>
                    <a:schemeClr val="bg1"/>
                  </a:solidFill>
                </a:rPr>
                <a:t>收获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6"/>
          <p:cNvSpPr txBox="1">
            <a:spLocks noChangeArrowheads="1"/>
          </p:cNvSpPr>
          <p:nvPr/>
        </p:nvSpPr>
        <p:spPr bwMode="auto">
          <a:xfrm>
            <a:off x="2983210" y="1369764"/>
            <a:ext cx="30289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THANK YOU</a:t>
            </a:r>
            <a:endParaRPr lang="zh-CN" altLang="en-US" sz="44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30723" name="组合 7"/>
          <p:cNvGrpSpPr/>
          <p:nvPr/>
        </p:nvGrpSpPr>
        <p:grpSpPr bwMode="auto">
          <a:xfrm>
            <a:off x="2555875" y="1851025"/>
            <a:ext cx="3905250" cy="3802063"/>
            <a:chOff x="1979712" y="481060"/>
            <a:chExt cx="4706741" cy="5403058"/>
          </a:xfrm>
        </p:grpSpPr>
        <p:pic>
          <p:nvPicPr>
            <p:cNvPr id="30736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839809"/>
              <a:ext cx="496443" cy="502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7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824" y="1491630"/>
              <a:ext cx="2798035" cy="2005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8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481060"/>
              <a:ext cx="4706741" cy="5403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9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209" y="2336685"/>
              <a:ext cx="495299" cy="1691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24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75" y="4037013"/>
            <a:ext cx="5270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610100"/>
            <a:ext cx="66040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88" y="3128963"/>
            <a:ext cx="110966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3970338"/>
            <a:ext cx="6572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5" y="4302125"/>
            <a:ext cx="6477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图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4302125"/>
            <a:ext cx="1144588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图片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2886075"/>
            <a:ext cx="7016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图片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3838575"/>
            <a:ext cx="608013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2" name="图片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3479800"/>
            <a:ext cx="246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3" name="图片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4732338"/>
            <a:ext cx="312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4" name="图片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8" y="3954463"/>
            <a:ext cx="42703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5" name="图片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632325"/>
            <a:ext cx="6238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5400000">
            <a:off x="-571500" y="571500"/>
            <a:ext cx="5143500" cy="4000500"/>
          </a:xfrm>
          <a:prstGeom prst="triangle">
            <a:avLst/>
          </a:prstGeom>
          <a:solidFill>
            <a:srgbClr val="00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178593" y="2107406"/>
            <a:ext cx="1428750" cy="10715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14438" y="1814513"/>
            <a:ext cx="1857375" cy="157003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dirty="0">
                <a:solidFill>
                  <a:schemeClr val="bg1"/>
                </a:solidFill>
                <a:latin typeface="Arial Black" panose="020B0A04020102020204" pitchFamily="34" charset="0"/>
                <a:ea typeface="时尚中黑简体" pitchFamily="2" charset="-122"/>
              </a:rPr>
              <a:t>01</a:t>
            </a:r>
            <a:endParaRPr lang="zh-CN" altLang="en-US" sz="9600" b="1" dirty="0">
              <a:solidFill>
                <a:schemeClr val="bg1"/>
              </a:solidFill>
              <a:latin typeface="Arial Black" panose="020B0A04020102020204" pitchFamily="34" charset="0"/>
              <a:ea typeface="时尚中黑简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5" y="2571750"/>
            <a:ext cx="58674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4572000" y="1935163"/>
            <a:ext cx="3895725" cy="463550"/>
          </a:xfrm>
          <a:custGeom>
            <a:avLst/>
            <a:gdLst>
              <a:gd name="connsiteX0" fmla="*/ 178130 w 3895106"/>
              <a:gd name="connsiteY0" fmla="*/ 0 h 463138"/>
              <a:gd name="connsiteX1" fmla="*/ 391885 w 3895106"/>
              <a:gd name="connsiteY1" fmla="*/ 0 h 463138"/>
              <a:gd name="connsiteX2" fmla="*/ 451262 w 3895106"/>
              <a:gd name="connsiteY2" fmla="*/ 106878 h 463138"/>
              <a:gd name="connsiteX3" fmla="*/ 534389 w 3895106"/>
              <a:gd name="connsiteY3" fmla="*/ 0 h 463138"/>
              <a:gd name="connsiteX4" fmla="*/ 3811979 w 3895106"/>
              <a:gd name="connsiteY4" fmla="*/ 0 h 463138"/>
              <a:gd name="connsiteX5" fmla="*/ 3883231 w 3895106"/>
              <a:gd name="connsiteY5" fmla="*/ 95003 h 463138"/>
              <a:gd name="connsiteX6" fmla="*/ 3895106 w 3895106"/>
              <a:gd name="connsiteY6" fmla="*/ 463138 h 463138"/>
              <a:gd name="connsiteX7" fmla="*/ 2006930 w 3895106"/>
              <a:gd name="connsiteY7" fmla="*/ 463138 h 463138"/>
              <a:gd name="connsiteX8" fmla="*/ 1971304 w 3895106"/>
              <a:gd name="connsiteY8" fmla="*/ 344384 h 463138"/>
              <a:gd name="connsiteX9" fmla="*/ 1923802 w 3895106"/>
              <a:gd name="connsiteY9" fmla="*/ 451262 h 463138"/>
              <a:gd name="connsiteX10" fmla="*/ 1923802 w 3895106"/>
              <a:gd name="connsiteY10" fmla="*/ 463138 h 463138"/>
              <a:gd name="connsiteX11" fmla="*/ 0 w 3895106"/>
              <a:gd name="connsiteY11" fmla="*/ 439387 h 463138"/>
              <a:gd name="connsiteX12" fmla="*/ 178130 w 3895106"/>
              <a:gd name="connsiteY12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95106" h="463138">
                <a:moveTo>
                  <a:pt x="178130" y="0"/>
                </a:moveTo>
                <a:lnTo>
                  <a:pt x="391885" y="0"/>
                </a:lnTo>
                <a:lnTo>
                  <a:pt x="451262" y="106878"/>
                </a:lnTo>
                <a:lnTo>
                  <a:pt x="534389" y="0"/>
                </a:lnTo>
                <a:lnTo>
                  <a:pt x="3811979" y="0"/>
                </a:lnTo>
                <a:lnTo>
                  <a:pt x="3883231" y="95003"/>
                </a:lnTo>
                <a:lnTo>
                  <a:pt x="3895106" y="463138"/>
                </a:lnTo>
                <a:lnTo>
                  <a:pt x="2006930" y="463138"/>
                </a:lnTo>
                <a:lnTo>
                  <a:pt x="1971304" y="344384"/>
                </a:lnTo>
                <a:lnTo>
                  <a:pt x="1923802" y="451262"/>
                </a:lnTo>
                <a:lnTo>
                  <a:pt x="1923802" y="463138"/>
                </a:lnTo>
                <a:lnTo>
                  <a:pt x="0" y="439387"/>
                </a:lnTo>
                <a:lnTo>
                  <a:pt x="178130" y="0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48" name="TextBox 6"/>
          <p:cNvSpPr txBox="1">
            <a:spLocks noChangeArrowheads="1"/>
          </p:cNvSpPr>
          <p:nvPr/>
        </p:nvSpPr>
        <p:spPr bwMode="auto">
          <a:xfrm>
            <a:off x="4679950" y="1838325"/>
            <a:ext cx="3929063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chemeClr val="bg1"/>
                </a:solidFill>
              </a:rPr>
              <a:t>团队介绍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931353" y="2620010"/>
            <a:ext cx="214312" cy="214313"/>
          </a:xfrm>
          <a:prstGeom prst="ellipse">
            <a:avLst/>
          </a:prstGeom>
          <a:solidFill>
            <a:srgbClr val="00CC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491568" y="2620010"/>
            <a:ext cx="214312" cy="214313"/>
          </a:xfrm>
          <a:prstGeom prst="ellipse">
            <a:avLst/>
          </a:prstGeom>
          <a:solidFill>
            <a:srgbClr val="FF66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193290" y="2727166"/>
            <a:ext cx="1166813" cy="79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933245" y="2620010"/>
            <a:ext cx="214313" cy="214313"/>
          </a:xfrm>
          <a:prstGeom prst="ellipse">
            <a:avLst/>
          </a:prstGeom>
          <a:solidFill>
            <a:srgbClr val="FF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589176" y="2620010"/>
            <a:ext cx="214313" cy="214313"/>
          </a:xfrm>
          <a:prstGeom prst="ellipse">
            <a:avLst/>
          </a:prstGeom>
          <a:solidFill>
            <a:srgbClr val="5AA6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5281590" y="2715260"/>
            <a:ext cx="11538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851910" y="2715895"/>
            <a:ext cx="935990" cy="1143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459926" y="2713672"/>
            <a:ext cx="468313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200000" flipV="1">
            <a:off x="368141" y="2318862"/>
            <a:ext cx="708025" cy="1746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324769" y="1981017"/>
            <a:ext cx="1428750" cy="357187"/>
          </a:xfrm>
          <a:prstGeom prst="rect">
            <a:avLst/>
          </a:prstGeom>
          <a:solidFill>
            <a:srgbClr val="00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Arial Black" panose="020B0A04020102020204" pitchFamily="34" charset="0"/>
                <a:ea typeface="DFPPOP3W12-B5" pitchFamily="82" charset="-120"/>
              </a:rPr>
              <a:t>张燕洁</a:t>
            </a:r>
            <a:endParaRPr lang="zh-CN" altLang="en-US" b="1" dirty="0">
              <a:latin typeface="Arial Black" panose="020B0A04020102020204" pitchFamily="34" charset="0"/>
              <a:ea typeface="DFPPOP3W12-B5" pitchFamily="82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13710" y="3111500"/>
            <a:ext cx="1181735" cy="311150"/>
          </a:xfrm>
          <a:prstGeom prst="rect">
            <a:avLst/>
          </a:prstGeom>
          <a:solidFill>
            <a:srgbClr val="FF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Arial Black" panose="020B0A04020102020204" pitchFamily="34" charset="0"/>
                <a:ea typeface="DFPPOP3W12-B5" pitchFamily="82" charset="-120"/>
              </a:rPr>
              <a:t>刘林莉</a:t>
            </a:r>
            <a:endParaRPr lang="zh-CN" altLang="en-US" b="1" dirty="0">
              <a:latin typeface="Arial Black" panose="020B0A04020102020204" pitchFamily="34" charset="0"/>
              <a:ea typeface="DFPPOP3W12-B5" pitchFamily="82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93346" y="1981017"/>
            <a:ext cx="1110791" cy="357187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 Black" panose="020B0A04020102020204" pitchFamily="34" charset="0"/>
                <a:ea typeface="DFPPOP3W12-B5" pitchFamily="82" charset="-120"/>
              </a:rPr>
              <a:t>史新立</a:t>
            </a:r>
            <a:endParaRPr lang="zh-CN" altLang="en-US" b="1" dirty="0">
              <a:latin typeface="Arial Black" panose="020B0A04020102020204" pitchFamily="34" charset="0"/>
              <a:ea typeface="DFPPOP3W12-B5" pitchFamily="82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82529" y="3182938"/>
            <a:ext cx="1428750" cy="357187"/>
          </a:xfrm>
          <a:prstGeom prst="rect">
            <a:avLst/>
          </a:prstGeom>
          <a:solidFill>
            <a:srgbClr val="5AA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Arial Black" panose="020B0A04020102020204" pitchFamily="34" charset="0"/>
                <a:ea typeface="DFPPOP3W12-B5" pitchFamily="82" charset="-120"/>
              </a:rPr>
              <a:t>张郭霄</a:t>
            </a:r>
            <a:endParaRPr lang="zh-CN" altLang="en-US" b="1" dirty="0">
              <a:latin typeface="Arial Black" panose="020B0A04020102020204" pitchFamily="34" charset="0"/>
              <a:ea typeface="DFPPOP3W12-B5" pitchFamily="82" charset="-120"/>
            </a:endParaRPr>
          </a:p>
        </p:txBody>
      </p:sp>
      <p:sp>
        <p:nvSpPr>
          <p:cNvPr id="41" name="等腰三角形 40"/>
          <p:cNvSpPr/>
          <p:nvPr/>
        </p:nvSpPr>
        <p:spPr>
          <a:xfrm>
            <a:off x="2002790" y="2477135"/>
            <a:ext cx="71438" cy="7143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>
            <a:off x="5020828" y="2427228"/>
            <a:ext cx="55539" cy="7143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10800000">
            <a:off x="3552165" y="2905443"/>
            <a:ext cx="71438" cy="7143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0800000">
            <a:off x="6642929" y="2977198"/>
            <a:ext cx="71437" cy="7143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6408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" y="720090"/>
            <a:ext cx="140176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09" name="组合 45"/>
          <p:cNvGrpSpPr/>
          <p:nvPr/>
        </p:nvGrpSpPr>
        <p:grpSpPr bwMode="auto">
          <a:xfrm>
            <a:off x="0" y="100013"/>
            <a:ext cx="3061410" cy="400050"/>
            <a:chOff x="0" y="99938"/>
            <a:chExt cx="3061255" cy="399639"/>
          </a:xfrm>
        </p:grpSpPr>
        <p:sp>
          <p:nvSpPr>
            <p:cNvPr id="47" name="燕尾形 46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燕尾形 48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燕尾形 49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414" name="矩形 50"/>
            <p:cNvSpPr>
              <a:spLocks noChangeArrowheads="1"/>
            </p:cNvSpPr>
            <p:nvPr/>
          </p:nvSpPr>
          <p:spPr bwMode="auto">
            <a:xfrm>
              <a:off x="1857356" y="99938"/>
              <a:ext cx="1203899" cy="395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</a:rPr>
                <a:t>团队介绍</a:t>
              </a:r>
              <a:endParaRPr lang="en-US" altLang="zh-CN" sz="2000" b="1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6853978" y="2715260"/>
            <a:ext cx="1125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等腰三角形 45"/>
          <p:cNvSpPr/>
          <p:nvPr/>
        </p:nvSpPr>
        <p:spPr>
          <a:xfrm>
            <a:off x="8171894" y="2427228"/>
            <a:ext cx="55539" cy="7143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8102283" y="2620010"/>
            <a:ext cx="214312" cy="214313"/>
          </a:xfrm>
          <a:prstGeom prst="ellipse">
            <a:avLst/>
          </a:prstGeom>
          <a:solidFill>
            <a:srgbClr val="00CC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495699" y="1981017"/>
            <a:ext cx="1428750" cy="357187"/>
          </a:xfrm>
          <a:prstGeom prst="rect">
            <a:avLst/>
          </a:prstGeom>
          <a:solidFill>
            <a:srgbClr val="00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 Black" panose="020B0A04020102020204" pitchFamily="34" charset="0"/>
                <a:ea typeface="DFPPOP3W12-B5" pitchFamily="82" charset="-120"/>
              </a:rPr>
              <a:t>乔云</a:t>
            </a:r>
            <a:endParaRPr lang="zh-CN" altLang="en-US" b="1" dirty="0">
              <a:latin typeface="Arial Black" panose="020B0A04020102020204" pitchFamily="34" charset="0"/>
              <a:ea typeface="DFPPOP3W12-B5" pitchFamily="82" charset="-120"/>
            </a:endParaRPr>
          </a:p>
        </p:txBody>
      </p:sp>
      <p:pic>
        <p:nvPicPr>
          <p:cNvPr id="8" name="图片 7" descr="17FCF2205A209FE54E712EE4E43F4D2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990" y="3039745"/>
            <a:ext cx="1261745" cy="1784985"/>
          </a:xfrm>
          <a:prstGeom prst="rect">
            <a:avLst/>
          </a:prstGeom>
        </p:spPr>
      </p:pic>
      <p:pic>
        <p:nvPicPr>
          <p:cNvPr id="15" name="图片 14" descr="84D30467E2BA22A0E0737E554514F4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5" y="495935"/>
            <a:ext cx="1364615" cy="2057400"/>
          </a:xfrm>
          <a:prstGeom prst="rect">
            <a:avLst/>
          </a:prstGeom>
        </p:spPr>
      </p:pic>
      <p:pic>
        <p:nvPicPr>
          <p:cNvPr id="16" name="图片 15" descr="F673C3C37525EDD6EB780C44233B7BC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580" y="496570"/>
            <a:ext cx="1365250" cy="2073910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 flipV="1">
            <a:off x="755650" y="2710815"/>
            <a:ext cx="1073785" cy="50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3034030"/>
            <a:ext cx="1546860" cy="15468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210" y="3048000"/>
            <a:ext cx="1518920" cy="1518920"/>
          </a:xfrm>
          <a:prstGeom prst="rect">
            <a:avLst/>
          </a:prstGeom>
        </p:spPr>
      </p:pic>
    </p:spTree>
  </p:cSld>
  <p:clrMapOvr>
    <a:masterClrMapping/>
  </p:clrMapOvr>
  <p:transition spd="slow">
    <p:pull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5400000">
            <a:off x="-571500" y="571500"/>
            <a:ext cx="5143500" cy="40005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178593" y="2107406"/>
            <a:ext cx="1428750" cy="10715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1888" y="1858963"/>
            <a:ext cx="1857375" cy="156845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dirty="0">
                <a:solidFill>
                  <a:schemeClr val="bg1"/>
                </a:solidFill>
                <a:latin typeface="Arial Black" panose="020B0A04020102020204" pitchFamily="34" charset="0"/>
                <a:ea typeface="时尚中黑简体" pitchFamily="2" charset="-122"/>
              </a:rPr>
              <a:t>02</a:t>
            </a:r>
            <a:endParaRPr lang="zh-CN" altLang="en-US" sz="9600" b="1" dirty="0">
              <a:solidFill>
                <a:schemeClr val="bg1"/>
              </a:solidFill>
              <a:latin typeface="Arial Black" panose="020B0A04020102020204" pitchFamily="34" charset="0"/>
              <a:ea typeface="时尚中黑简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5" y="2571750"/>
            <a:ext cx="58674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4572000" y="1935163"/>
            <a:ext cx="3895725" cy="463550"/>
          </a:xfrm>
          <a:custGeom>
            <a:avLst/>
            <a:gdLst>
              <a:gd name="connsiteX0" fmla="*/ 178130 w 3895106"/>
              <a:gd name="connsiteY0" fmla="*/ 0 h 463138"/>
              <a:gd name="connsiteX1" fmla="*/ 391885 w 3895106"/>
              <a:gd name="connsiteY1" fmla="*/ 0 h 463138"/>
              <a:gd name="connsiteX2" fmla="*/ 451262 w 3895106"/>
              <a:gd name="connsiteY2" fmla="*/ 106878 h 463138"/>
              <a:gd name="connsiteX3" fmla="*/ 534389 w 3895106"/>
              <a:gd name="connsiteY3" fmla="*/ 0 h 463138"/>
              <a:gd name="connsiteX4" fmla="*/ 3811979 w 3895106"/>
              <a:gd name="connsiteY4" fmla="*/ 0 h 463138"/>
              <a:gd name="connsiteX5" fmla="*/ 3883231 w 3895106"/>
              <a:gd name="connsiteY5" fmla="*/ 95003 h 463138"/>
              <a:gd name="connsiteX6" fmla="*/ 3895106 w 3895106"/>
              <a:gd name="connsiteY6" fmla="*/ 463138 h 463138"/>
              <a:gd name="connsiteX7" fmla="*/ 2006930 w 3895106"/>
              <a:gd name="connsiteY7" fmla="*/ 463138 h 463138"/>
              <a:gd name="connsiteX8" fmla="*/ 1971304 w 3895106"/>
              <a:gd name="connsiteY8" fmla="*/ 344384 h 463138"/>
              <a:gd name="connsiteX9" fmla="*/ 1923802 w 3895106"/>
              <a:gd name="connsiteY9" fmla="*/ 451262 h 463138"/>
              <a:gd name="connsiteX10" fmla="*/ 1923802 w 3895106"/>
              <a:gd name="connsiteY10" fmla="*/ 463138 h 463138"/>
              <a:gd name="connsiteX11" fmla="*/ 0 w 3895106"/>
              <a:gd name="connsiteY11" fmla="*/ 439387 h 463138"/>
              <a:gd name="connsiteX12" fmla="*/ 178130 w 3895106"/>
              <a:gd name="connsiteY12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95106" h="463138">
                <a:moveTo>
                  <a:pt x="178130" y="0"/>
                </a:moveTo>
                <a:lnTo>
                  <a:pt x="391885" y="0"/>
                </a:lnTo>
                <a:lnTo>
                  <a:pt x="451262" y="106878"/>
                </a:lnTo>
                <a:lnTo>
                  <a:pt x="534389" y="0"/>
                </a:lnTo>
                <a:lnTo>
                  <a:pt x="3811979" y="0"/>
                </a:lnTo>
                <a:lnTo>
                  <a:pt x="3883231" y="95003"/>
                </a:lnTo>
                <a:lnTo>
                  <a:pt x="3895106" y="463138"/>
                </a:lnTo>
                <a:lnTo>
                  <a:pt x="2006930" y="463138"/>
                </a:lnTo>
                <a:lnTo>
                  <a:pt x="1971304" y="344384"/>
                </a:lnTo>
                <a:lnTo>
                  <a:pt x="1923802" y="451262"/>
                </a:lnTo>
                <a:lnTo>
                  <a:pt x="1923802" y="463138"/>
                </a:lnTo>
                <a:lnTo>
                  <a:pt x="0" y="439387"/>
                </a:lnTo>
                <a:lnTo>
                  <a:pt x="17813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68" name="TextBox 6"/>
          <p:cNvSpPr txBox="1">
            <a:spLocks noChangeArrowheads="1"/>
          </p:cNvSpPr>
          <p:nvPr/>
        </p:nvSpPr>
        <p:spPr bwMode="auto">
          <a:xfrm>
            <a:off x="4572000" y="1830705"/>
            <a:ext cx="393065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chemeClr val="bg1"/>
                </a:solidFill>
              </a:rPr>
              <a:t>项目介绍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6"/>
          <p:cNvSpPr>
            <a:spLocks noChangeArrowheads="1"/>
          </p:cNvSpPr>
          <p:nvPr/>
        </p:nvSpPr>
        <p:spPr bwMode="auto">
          <a:xfrm>
            <a:off x="5754234" y="1768148"/>
            <a:ext cx="30718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20-39</a:t>
            </a:r>
            <a:r>
              <a:rPr lang="zh-CN" altLang="en-US" sz="1200" dirty="0">
                <a:solidFill>
                  <a:schemeClr val="bg1"/>
                </a:solidFill>
              </a:rPr>
              <a:t>岁</a:t>
            </a:r>
            <a:r>
              <a:rPr lang="zh-CN" altLang="en-US" sz="1200" dirty="0" smtClean="0">
                <a:solidFill>
                  <a:schemeClr val="bg1"/>
                </a:solidFill>
              </a:rPr>
              <a:t>年龄</a:t>
            </a:r>
            <a:r>
              <a:rPr lang="zh-CN" altLang="en-US" sz="1200" dirty="0">
                <a:solidFill>
                  <a:schemeClr val="bg1"/>
                </a:solidFill>
              </a:rPr>
              <a:t>区间内</a:t>
            </a:r>
            <a:r>
              <a:rPr lang="zh-CN" altLang="en-US" sz="1200" dirty="0" smtClean="0">
                <a:solidFill>
                  <a:schemeClr val="bg1"/>
                </a:solidFill>
              </a:rPr>
              <a:t>网民年龄阶段比例较高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1" name="矩形 36"/>
          <p:cNvSpPr>
            <a:spLocks noChangeArrowheads="1"/>
          </p:cNvSpPr>
          <p:nvPr/>
        </p:nvSpPr>
        <p:spPr bwMode="auto">
          <a:xfrm>
            <a:off x="5745163" y="1346200"/>
            <a:ext cx="21891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</a:rPr>
              <a:t>-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20-39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岁网民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-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292" name="矩形 16"/>
          <p:cNvSpPr>
            <a:spLocks noChangeArrowheads="1"/>
          </p:cNvSpPr>
          <p:nvPr/>
        </p:nvSpPr>
        <p:spPr bwMode="auto">
          <a:xfrm>
            <a:off x="5820668" y="2787774"/>
            <a:ext cx="30718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92.64%</a:t>
            </a:r>
            <a:r>
              <a:rPr lang="zh-CN" altLang="en-US" sz="1200" dirty="0">
                <a:solidFill>
                  <a:schemeClr val="bg1"/>
                </a:solidFill>
              </a:rPr>
              <a:t>孕育妇女处于</a:t>
            </a:r>
            <a:r>
              <a:rPr lang="en-US" altLang="zh-CN" sz="1200" dirty="0">
                <a:solidFill>
                  <a:schemeClr val="bg1"/>
                </a:solidFill>
              </a:rPr>
              <a:t>20-39</a:t>
            </a:r>
            <a:r>
              <a:rPr lang="zh-CN" altLang="en-US" sz="1200" dirty="0">
                <a:solidFill>
                  <a:schemeClr val="bg1"/>
                </a:solidFill>
              </a:rPr>
              <a:t>年龄段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3" name="矩形 16"/>
          <p:cNvSpPr>
            <a:spLocks noChangeArrowheads="1"/>
          </p:cNvSpPr>
          <p:nvPr/>
        </p:nvSpPr>
        <p:spPr bwMode="auto">
          <a:xfrm>
            <a:off x="5748660" y="3837979"/>
            <a:ext cx="3071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我国</a:t>
            </a:r>
            <a:r>
              <a:rPr lang="en-US" altLang="zh-CN" sz="1200" dirty="0">
                <a:solidFill>
                  <a:schemeClr val="bg1"/>
                </a:solidFill>
              </a:rPr>
              <a:t>0-6</a:t>
            </a:r>
            <a:r>
              <a:rPr lang="zh-CN" altLang="en-US" sz="1200" dirty="0">
                <a:solidFill>
                  <a:schemeClr val="bg1"/>
                </a:solidFill>
              </a:rPr>
              <a:t>岁婴幼人数约为</a:t>
            </a:r>
            <a:r>
              <a:rPr lang="en-US" altLang="zh-CN" sz="1200" dirty="0">
                <a:solidFill>
                  <a:schemeClr val="bg1"/>
                </a:solidFill>
              </a:rPr>
              <a:t>1.64</a:t>
            </a:r>
            <a:r>
              <a:rPr lang="zh-CN" altLang="en-US" sz="1200" dirty="0">
                <a:solidFill>
                  <a:schemeClr val="bg1"/>
                </a:solidFill>
              </a:rPr>
              <a:t>亿，占总人口百分比的</a:t>
            </a:r>
            <a:r>
              <a:rPr lang="en-US" altLang="zh-CN" sz="1200" dirty="0">
                <a:solidFill>
                  <a:schemeClr val="bg1"/>
                </a:solidFill>
              </a:rPr>
              <a:t>7.86%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4" name="矩形 39"/>
          <p:cNvSpPr>
            <a:spLocks noChangeArrowheads="1"/>
          </p:cNvSpPr>
          <p:nvPr/>
        </p:nvSpPr>
        <p:spPr bwMode="auto">
          <a:xfrm>
            <a:off x="5680075" y="2339975"/>
            <a:ext cx="2036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</a:rPr>
              <a:t>- 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孕育年龄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-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295" name="矩形 40"/>
          <p:cNvSpPr>
            <a:spLocks noChangeArrowheads="1"/>
          </p:cNvSpPr>
          <p:nvPr/>
        </p:nvSpPr>
        <p:spPr bwMode="auto">
          <a:xfrm>
            <a:off x="5643563" y="3417888"/>
            <a:ext cx="2036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</a:rPr>
              <a:t>- 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婴幼儿占比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-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296" name="Freeform 5"/>
          <p:cNvSpPr/>
          <p:nvPr/>
        </p:nvSpPr>
        <p:spPr bwMode="auto">
          <a:xfrm>
            <a:off x="2179638" y="1258888"/>
            <a:ext cx="1781175" cy="1485900"/>
          </a:xfrm>
          <a:custGeom>
            <a:avLst/>
            <a:gdLst>
              <a:gd name="T0" fmla="*/ 2147483646 w 1883"/>
              <a:gd name="T1" fmla="*/ 2147483646 h 1607"/>
              <a:gd name="T2" fmla="*/ 2147483646 w 1883"/>
              <a:gd name="T3" fmla="*/ 2147483646 h 1607"/>
              <a:gd name="T4" fmla="*/ 2147483646 w 1883"/>
              <a:gd name="T5" fmla="*/ 2147483646 h 1607"/>
              <a:gd name="T6" fmla="*/ 2147483646 w 1883"/>
              <a:gd name="T7" fmla="*/ 2147483646 h 1607"/>
              <a:gd name="T8" fmla="*/ 2147483646 w 1883"/>
              <a:gd name="T9" fmla="*/ 2147483646 h 1607"/>
              <a:gd name="T10" fmla="*/ 2147483646 w 1883"/>
              <a:gd name="T11" fmla="*/ 2147483646 h 1607"/>
              <a:gd name="T12" fmla="*/ 2147483646 w 1883"/>
              <a:gd name="T13" fmla="*/ 2147483646 h 1607"/>
              <a:gd name="T14" fmla="*/ 2147483646 w 1883"/>
              <a:gd name="T15" fmla="*/ 2147483646 h 1607"/>
              <a:gd name="T16" fmla="*/ 2147483646 w 1883"/>
              <a:gd name="T17" fmla="*/ 2147483646 h 1607"/>
              <a:gd name="T18" fmla="*/ 2147483646 w 1883"/>
              <a:gd name="T19" fmla="*/ 2147483646 h 1607"/>
              <a:gd name="T20" fmla="*/ 2147483646 w 1883"/>
              <a:gd name="T21" fmla="*/ 2147483646 h 1607"/>
              <a:gd name="T22" fmla="*/ 2147483646 w 1883"/>
              <a:gd name="T23" fmla="*/ 2147483646 h 1607"/>
              <a:gd name="T24" fmla="*/ 2147483646 w 1883"/>
              <a:gd name="T25" fmla="*/ 2147483646 h 1607"/>
              <a:gd name="T26" fmla="*/ 2147483646 w 1883"/>
              <a:gd name="T27" fmla="*/ 2147483646 h 1607"/>
              <a:gd name="T28" fmla="*/ 2147483646 w 1883"/>
              <a:gd name="T29" fmla="*/ 2147483646 h 1607"/>
              <a:gd name="T30" fmla="*/ 2147483646 w 1883"/>
              <a:gd name="T31" fmla="*/ 2147483646 h 1607"/>
              <a:gd name="T32" fmla="*/ 2147483646 w 1883"/>
              <a:gd name="T33" fmla="*/ 2147483646 h 1607"/>
              <a:gd name="T34" fmla="*/ 2147483646 w 1883"/>
              <a:gd name="T35" fmla="*/ 2147483646 h 1607"/>
              <a:gd name="T36" fmla="*/ 2147483646 w 1883"/>
              <a:gd name="T37" fmla="*/ 2147483646 h 1607"/>
              <a:gd name="T38" fmla="*/ 2147483646 w 1883"/>
              <a:gd name="T39" fmla="*/ 2147483646 h 1607"/>
              <a:gd name="T40" fmla="*/ 2147483646 w 1883"/>
              <a:gd name="T41" fmla="*/ 2147483646 h 1607"/>
              <a:gd name="T42" fmla="*/ 2147483646 w 1883"/>
              <a:gd name="T43" fmla="*/ 2147483646 h 1607"/>
              <a:gd name="T44" fmla="*/ 2147483646 w 1883"/>
              <a:gd name="T45" fmla="*/ 2147483646 h 1607"/>
              <a:gd name="T46" fmla="*/ 2147483646 w 1883"/>
              <a:gd name="T47" fmla="*/ 2147483646 h 1607"/>
              <a:gd name="T48" fmla="*/ 2147483646 w 1883"/>
              <a:gd name="T49" fmla="*/ 2147483646 h 1607"/>
              <a:gd name="T50" fmla="*/ 2147483646 w 1883"/>
              <a:gd name="T51" fmla="*/ 2147483646 h 1607"/>
              <a:gd name="T52" fmla="*/ 2147483646 w 1883"/>
              <a:gd name="T53" fmla="*/ 2147483646 h 1607"/>
              <a:gd name="T54" fmla="*/ 2147483646 w 1883"/>
              <a:gd name="T55" fmla="*/ 2147483646 h 1607"/>
              <a:gd name="T56" fmla="*/ 2147483646 w 1883"/>
              <a:gd name="T57" fmla="*/ 2147483646 h 1607"/>
              <a:gd name="T58" fmla="*/ 2147483646 w 1883"/>
              <a:gd name="T59" fmla="*/ 2147483646 h 1607"/>
              <a:gd name="T60" fmla="*/ 2147483646 w 1883"/>
              <a:gd name="T61" fmla="*/ 2147483646 h 1607"/>
              <a:gd name="T62" fmla="*/ 2147483646 w 1883"/>
              <a:gd name="T63" fmla="*/ 2147483646 h 1607"/>
              <a:gd name="T64" fmla="*/ 2147483646 w 1883"/>
              <a:gd name="T65" fmla="*/ 2147483646 h 1607"/>
              <a:gd name="T66" fmla="*/ 2147483646 w 1883"/>
              <a:gd name="T67" fmla="*/ 2147483646 h 1607"/>
              <a:gd name="T68" fmla="*/ 2147483646 w 1883"/>
              <a:gd name="T69" fmla="*/ 2147483646 h 1607"/>
              <a:gd name="T70" fmla="*/ 2147483646 w 1883"/>
              <a:gd name="T71" fmla="*/ 2147483646 h 1607"/>
              <a:gd name="T72" fmla="*/ 2147483646 w 1883"/>
              <a:gd name="T73" fmla="*/ 2147483646 h 1607"/>
              <a:gd name="T74" fmla="*/ 2147483646 w 1883"/>
              <a:gd name="T75" fmla="*/ 2147483646 h 1607"/>
              <a:gd name="T76" fmla="*/ 2147483646 w 1883"/>
              <a:gd name="T77" fmla="*/ 2147483646 h 1607"/>
              <a:gd name="T78" fmla="*/ 2147483646 w 1883"/>
              <a:gd name="T79" fmla="*/ 2147483646 h 1607"/>
              <a:gd name="T80" fmla="*/ 2147483646 w 1883"/>
              <a:gd name="T81" fmla="*/ 2147483646 h 1607"/>
              <a:gd name="T82" fmla="*/ 2147483646 w 1883"/>
              <a:gd name="T83" fmla="*/ 2147483646 h 1607"/>
              <a:gd name="T84" fmla="*/ 2147483646 w 1883"/>
              <a:gd name="T85" fmla="*/ 2147483646 h 1607"/>
              <a:gd name="T86" fmla="*/ 2147483646 w 1883"/>
              <a:gd name="T87" fmla="*/ 2147483646 h 1607"/>
              <a:gd name="T88" fmla="*/ 2147483646 w 1883"/>
              <a:gd name="T89" fmla="*/ 2147483646 h 1607"/>
              <a:gd name="T90" fmla="*/ 2147483646 w 1883"/>
              <a:gd name="T91" fmla="*/ 2147483646 h 1607"/>
              <a:gd name="T92" fmla="*/ 2147483646 w 1883"/>
              <a:gd name="T93" fmla="*/ 2147483646 h 1607"/>
              <a:gd name="T94" fmla="*/ 2147483646 w 1883"/>
              <a:gd name="T95" fmla="*/ 2147483646 h 1607"/>
              <a:gd name="T96" fmla="*/ 2147483646 w 1883"/>
              <a:gd name="T97" fmla="*/ 2147483646 h 1607"/>
              <a:gd name="T98" fmla="*/ 2147483646 w 1883"/>
              <a:gd name="T99" fmla="*/ 2147483646 h 1607"/>
              <a:gd name="T100" fmla="*/ 2147483646 w 1883"/>
              <a:gd name="T101" fmla="*/ 2147483646 h 1607"/>
              <a:gd name="T102" fmla="*/ 2147483646 w 1883"/>
              <a:gd name="T103" fmla="*/ 2147483646 h 1607"/>
              <a:gd name="T104" fmla="*/ 2147483646 w 1883"/>
              <a:gd name="T105" fmla="*/ 2147483646 h 1607"/>
              <a:gd name="T106" fmla="*/ 2147483646 w 1883"/>
              <a:gd name="T107" fmla="*/ 2147483646 h 1607"/>
              <a:gd name="T108" fmla="*/ 2147483646 w 1883"/>
              <a:gd name="T109" fmla="*/ 2147483646 h 1607"/>
              <a:gd name="T110" fmla="*/ 2147483646 w 1883"/>
              <a:gd name="T111" fmla="*/ 2147483646 h 1607"/>
              <a:gd name="T112" fmla="*/ 2147483646 w 1883"/>
              <a:gd name="T113" fmla="*/ 2147483646 h 1607"/>
              <a:gd name="T114" fmla="*/ 2147483646 w 1883"/>
              <a:gd name="T115" fmla="*/ 2147483646 h 1607"/>
              <a:gd name="T116" fmla="*/ 2147483646 w 1883"/>
              <a:gd name="T117" fmla="*/ 2147483646 h 1607"/>
              <a:gd name="T118" fmla="*/ 2147483646 w 1883"/>
              <a:gd name="T119" fmla="*/ 2147483646 h 1607"/>
              <a:gd name="T120" fmla="*/ 2147483646 w 1883"/>
              <a:gd name="T121" fmla="*/ 2147483646 h 1607"/>
              <a:gd name="T122" fmla="*/ 2147483646 w 1883"/>
              <a:gd name="T123" fmla="*/ 2147483646 h 16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883"/>
              <a:gd name="T187" fmla="*/ 0 h 1607"/>
              <a:gd name="T188" fmla="*/ 1883 w 1883"/>
              <a:gd name="T189" fmla="*/ 1607 h 16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883" h="1607">
                <a:moveTo>
                  <a:pt x="1845" y="171"/>
                </a:moveTo>
                <a:cubicBezTo>
                  <a:pt x="1838" y="147"/>
                  <a:pt x="1838" y="147"/>
                  <a:pt x="1838" y="147"/>
                </a:cubicBezTo>
                <a:cubicBezTo>
                  <a:pt x="1819" y="115"/>
                  <a:pt x="1819" y="115"/>
                  <a:pt x="1819" y="115"/>
                </a:cubicBezTo>
                <a:cubicBezTo>
                  <a:pt x="1803" y="106"/>
                  <a:pt x="1803" y="106"/>
                  <a:pt x="1803" y="106"/>
                </a:cubicBezTo>
                <a:cubicBezTo>
                  <a:pt x="1787" y="115"/>
                  <a:pt x="1787" y="115"/>
                  <a:pt x="1787" y="115"/>
                </a:cubicBezTo>
                <a:cubicBezTo>
                  <a:pt x="1778" y="134"/>
                  <a:pt x="1778" y="134"/>
                  <a:pt x="1778" y="134"/>
                </a:cubicBezTo>
                <a:cubicBezTo>
                  <a:pt x="1777" y="136"/>
                  <a:pt x="1777" y="136"/>
                  <a:pt x="1777" y="136"/>
                </a:cubicBezTo>
                <a:cubicBezTo>
                  <a:pt x="1775" y="136"/>
                  <a:pt x="1775" y="136"/>
                  <a:pt x="1775" y="136"/>
                </a:cubicBezTo>
                <a:cubicBezTo>
                  <a:pt x="1774" y="136"/>
                  <a:pt x="1774" y="136"/>
                  <a:pt x="1774" y="136"/>
                </a:cubicBezTo>
                <a:cubicBezTo>
                  <a:pt x="1744" y="141"/>
                  <a:pt x="1744" y="141"/>
                  <a:pt x="1744" y="141"/>
                </a:cubicBezTo>
                <a:cubicBezTo>
                  <a:pt x="1741" y="143"/>
                  <a:pt x="1738" y="144"/>
                  <a:pt x="1736" y="147"/>
                </a:cubicBezTo>
                <a:cubicBezTo>
                  <a:pt x="1729" y="155"/>
                  <a:pt x="1729" y="155"/>
                  <a:pt x="1729" y="155"/>
                </a:cubicBezTo>
                <a:cubicBezTo>
                  <a:pt x="1714" y="167"/>
                  <a:pt x="1714" y="167"/>
                  <a:pt x="1714" y="167"/>
                </a:cubicBezTo>
                <a:cubicBezTo>
                  <a:pt x="1709" y="170"/>
                  <a:pt x="1709" y="170"/>
                  <a:pt x="1709" y="170"/>
                </a:cubicBezTo>
                <a:cubicBezTo>
                  <a:pt x="1696" y="172"/>
                  <a:pt x="1696" y="172"/>
                  <a:pt x="1696" y="172"/>
                </a:cubicBezTo>
                <a:cubicBezTo>
                  <a:pt x="1689" y="171"/>
                  <a:pt x="1680" y="165"/>
                  <a:pt x="1667" y="156"/>
                </a:cubicBezTo>
                <a:cubicBezTo>
                  <a:pt x="1666" y="155"/>
                  <a:pt x="1666" y="155"/>
                  <a:pt x="1666" y="155"/>
                </a:cubicBezTo>
                <a:cubicBezTo>
                  <a:pt x="1645" y="134"/>
                  <a:pt x="1634" y="119"/>
                  <a:pt x="1634" y="110"/>
                </a:cubicBezTo>
                <a:cubicBezTo>
                  <a:pt x="1634" y="83"/>
                  <a:pt x="1634" y="83"/>
                  <a:pt x="1634" y="83"/>
                </a:cubicBezTo>
                <a:cubicBezTo>
                  <a:pt x="1634" y="82"/>
                  <a:pt x="1634" y="82"/>
                  <a:pt x="1634" y="82"/>
                </a:cubicBezTo>
                <a:cubicBezTo>
                  <a:pt x="1634" y="81"/>
                  <a:pt x="1634" y="81"/>
                  <a:pt x="1634" y="81"/>
                </a:cubicBezTo>
                <a:cubicBezTo>
                  <a:pt x="1638" y="76"/>
                  <a:pt x="1638" y="76"/>
                  <a:pt x="1638" y="76"/>
                </a:cubicBezTo>
                <a:cubicBezTo>
                  <a:pt x="1607" y="65"/>
                  <a:pt x="1607" y="65"/>
                  <a:pt x="1607" y="65"/>
                </a:cubicBezTo>
                <a:cubicBezTo>
                  <a:pt x="1606" y="76"/>
                  <a:pt x="1606" y="76"/>
                  <a:pt x="1606" y="76"/>
                </a:cubicBezTo>
                <a:cubicBezTo>
                  <a:pt x="1606" y="79"/>
                  <a:pt x="1603" y="83"/>
                  <a:pt x="1597" y="86"/>
                </a:cubicBezTo>
                <a:cubicBezTo>
                  <a:pt x="1587" y="90"/>
                  <a:pt x="1587" y="90"/>
                  <a:pt x="1587" y="90"/>
                </a:cubicBezTo>
                <a:cubicBezTo>
                  <a:pt x="1583" y="89"/>
                  <a:pt x="1583" y="89"/>
                  <a:pt x="1583" y="89"/>
                </a:cubicBezTo>
                <a:cubicBezTo>
                  <a:pt x="1583" y="88"/>
                  <a:pt x="1583" y="88"/>
                  <a:pt x="1583" y="88"/>
                </a:cubicBezTo>
                <a:cubicBezTo>
                  <a:pt x="1567" y="85"/>
                  <a:pt x="1567" y="85"/>
                  <a:pt x="1567" y="85"/>
                </a:cubicBezTo>
                <a:cubicBezTo>
                  <a:pt x="1570" y="97"/>
                  <a:pt x="1570" y="97"/>
                  <a:pt x="1570" y="97"/>
                </a:cubicBezTo>
                <a:cubicBezTo>
                  <a:pt x="1543" y="79"/>
                  <a:pt x="1543" y="79"/>
                  <a:pt x="1543" y="79"/>
                </a:cubicBezTo>
                <a:cubicBezTo>
                  <a:pt x="1541" y="79"/>
                  <a:pt x="1541" y="79"/>
                  <a:pt x="1541" y="79"/>
                </a:cubicBezTo>
                <a:cubicBezTo>
                  <a:pt x="1540" y="78"/>
                  <a:pt x="1540" y="78"/>
                  <a:pt x="1540" y="78"/>
                </a:cubicBezTo>
                <a:cubicBezTo>
                  <a:pt x="1540" y="78"/>
                  <a:pt x="1540" y="78"/>
                  <a:pt x="1540" y="78"/>
                </a:cubicBezTo>
                <a:cubicBezTo>
                  <a:pt x="1536" y="66"/>
                  <a:pt x="1534" y="55"/>
                  <a:pt x="1534" y="42"/>
                </a:cubicBezTo>
                <a:cubicBezTo>
                  <a:pt x="1534" y="31"/>
                  <a:pt x="1535" y="25"/>
                  <a:pt x="1539" y="21"/>
                </a:cubicBezTo>
                <a:cubicBezTo>
                  <a:pt x="1546" y="9"/>
                  <a:pt x="1546" y="9"/>
                  <a:pt x="1546" y="9"/>
                </a:cubicBezTo>
                <a:cubicBezTo>
                  <a:pt x="1544" y="0"/>
                  <a:pt x="1544" y="0"/>
                  <a:pt x="1544" y="0"/>
                </a:cubicBezTo>
                <a:cubicBezTo>
                  <a:pt x="1516" y="4"/>
                  <a:pt x="1516" y="4"/>
                  <a:pt x="1516" y="4"/>
                </a:cubicBezTo>
                <a:cubicBezTo>
                  <a:pt x="1502" y="5"/>
                  <a:pt x="1493" y="13"/>
                  <a:pt x="1488" y="29"/>
                </a:cubicBezTo>
                <a:cubicBezTo>
                  <a:pt x="1488" y="30"/>
                  <a:pt x="1488" y="30"/>
                  <a:pt x="1488" y="30"/>
                </a:cubicBezTo>
                <a:cubicBezTo>
                  <a:pt x="1488" y="30"/>
                  <a:pt x="1488" y="30"/>
                  <a:pt x="1488" y="30"/>
                </a:cubicBezTo>
                <a:cubicBezTo>
                  <a:pt x="1472" y="55"/>
                  <a:pt x="1472" y="55"/>
                  <a:pt x="1472" y="55"/>
                </a:cubicBezTo>
                <a:cubicBezTo>
                  <a:pt x="1488" y="53"/>
                  <a:pt x="1488" y="53"/>
                  <a:pt x="1488" y="53"/>
                </a:cubicBezTo>
                <a:cubicBezTo>
                  <a:pt x="1489" y="53"/>
                  <a:pt x="1489" y="53"/>
                  <a:pt x="1489" y="53"/>
                </a:cubicBezTo>
                <a:cubicBezTo>
                  <a:pt x="1490" y="52"/>
                  <a:pt x="1490" y="52"/>
                  <a:pt x="1490" y="52"/>
                </a:cubicBezTo>
                <a:cubicBezTo>
                  <a:pt x="1491" y="55"/>
                  <a:pt x="1491" y="55"/>
                  <a:pt x="1491" y="55"/>
                </a:cubicBezTo>
                <a:cubicBezTo>
                  <a:pt x="1503" y="60"/>
                  <a:pt x="1503" y="60"/>
                  <a:pt x="1503" y="60"/>
                </a:cubicBezTo>
                <a:cubicBezTo>
                  <a:pt x="1506" y="60"/>
                  <a:pt x="1506" y="60"/>
                  <a:pt x="1506" y="60"/>
                </a:cubicBezTo>
                <a:cubicBezTo>
                  <a:pt x="1508" y="61"/>
                  <a:pt x="1508" y="61"/>
                  <a:pt x="1508" y="61"/>
                </a:cubicBezTo>
                <a:cubicBezTo>
                  <a:pt x="1508" y="64"/>
                  <a:pt x="1508" y="64"/>
                  <a:pt x="1508" y="64"/>
                </a:cubicBezTo>
                <a:cubicBezTo>
                  <a:pt x="1510" y="86"/>
                  <a:pt x="1510" y="86"/>
                  <a:pt x="1510" y="86"/>
                </a:cubicBezTo>
                <a:cubicBezTo>
                  <a:pt x="1516" y="107"/>
                  <a:pt x="1516" y="107"/>
                  <a:pt x="1516" y="107"/>
                </a:cubicBezTo>
                <a:cubicBezTo>
                  <a:pt x="1516" y="108"/>
                  <a:pt x="1516" y="108"/>
                  <a:pt x="1516" y="108"/>
                </a:cubicBezTo>
                <a:cubicBezTo>
                  <a:pt x="1516" y="109"/>
                  <a:pt x="1516" y="109"/>
                  <a:pt x="1516" y="109"/>
                </a:cubicBezTo>
                <a:cubicBezTo>
                  <a:pt x="1516" y="110"/>
                  <a:pt x="1516" y="110"/>
                  <a:pt x="1516" y="110"/>
                </a:cubicBezTo>
                <a:cubicBezTo>
                  <a:pt x="1481" y="179"/>
                  <a:pt x="1481" y="179"/>
                  <a:pt x="1481" y="179"/>
                </a:cubicBezTo>
                <a:cubicBezTo>
                  <a:pt x="1475" y="189"/>
                  <a:pt x="1472" y="214"/>
                  <a:pt x="1470" y="252"/>
                </a:cubicBezTo>
                <a:cubicBezTo>
                  <a:pt x="1470" y="255"/>
                  <a:pt x="1470" y="255"/>
                  <a:pt x="1470" y="255"/>
                </a:cubicBezTo>
                <a:cubicBezTo>
                  <a:pt x="1456" y="281"/>
                  <a:pt x="1456" y="281"/>
                  <a:pt x="1456" y="281"/>
                </a:cubicBezTo>
                <a:cubicBezTo>
                  <a:pt x="1465" y="292"/>
                  <a:pt x="1465" y="292"/>
                  <a:pt x="1465" y="292"/>
                </a:cubicBezTo>
                <a:cubicBezTo>
                  <a:pt x="1465" y="294"/>
                  <a:pt x="1465" y="294"/>
                  <a:pt x="1465" y="294"/>
                </a:cubicBezTo>
                <a:cubicBezTo>
                  <a:pt x="1467" y="310"/>
                  <a:pt x="1465" y="319"/>
                  <a:pt x="1461" y="322"/>
                </a:cubicBezTo>
                <a:cubicBezTo>
                  <a:pt x="1458" y="323"/>
                  <a:pt x="1458" y="323"/>
                  <a:pt x="1458" y="323"/>
                </a:cubicBezTo>
                <a:cubicBezTo>
                  <a:pt x="1451" y="327"/>
                  <a:pt x="1426" y="352"/>
                  <a:pt x="1387" y="400"/>
                </a:cubicBezTo>
                <a:cubicBezTo>
                  <a:pt x="1384" y="403"/>
                  <a:pt x="1384" y="403"/>
                  <a:pt x="1384" y="403"/>
                </a:cubicBezTo>
                <a:cubicBezTo>
                  <a:pt x="1382" y="402"/>
                  <a:pt x="1382" y="402"/>
                  <a:pt x="1382" y="402"/>
                </a:cubicBezTo>
                <a:cubicBezTo>
                  <a:pt x="1379" y="400"/>
                  <a:pt x="1379" y="400"/>
                  <a:pt x="1379" y="400"/>
                </a:cubicBezTo>
                <a:cubicBezTo>
                  <a:pt x="1365" y="390"/>
                  <a:pt x="1353" y="382"/>
                  <a:pt x="1345" y="373"/>
                </a:cubicBezTo>
                <a:cubicBezTo>
                  <a:pt x="1339" y="369"/>
                  <a:pt x="1323" y="366"/>
                  <a:pt x="1297" y="366"/>
                </a:cubicBezTo>
                <a:cubicBezTo>
                  <a:pt x="1296" y="414"/>
                  <a:pt x="1296" y="414"/>
                  <a:pt x="1296" y="414"/>
                </a:cubicBezTo>
                <a:cubicBezTo>
                  <a:pt x="1295" y="415"/>
                  <a:pt x="1295" y="415"/>
                  <a:pt x="1295" y="415"/>
                </a:cubicBezTo>
                <a:cubicBezTo>
                  <a:pt x="1276" y="507"/>
                  <a:pt x="1276" y="507"/>
                  <a:pt x="1276" y="507"/>
                </a:cubicBezTo>
                <a:cubicBezTo>
                  <a:pt x="1271" y="519"/>
                  <a:pt x="1270" y="540"/>
                  <a:pt x="1270" y="572"/>
                </a:cubicBezTo>
                <a:cubicBezTo>
                  <a:pt x="1278" y="581"/>
                  <a:pt x="1278" y="581"/>
                  <a:pt x="1278" y="581"/>
                </a:cubicBezTo>
                <a:cubicBezTo>
                  <a:pt x="1284" y="569"/>
                  <a:pt x="1284" y="569"/>
                  <a:pt x="1284" y="569"/>
                </a:cubicBezTo>
                <a:cubicBezTo>
                  <a:pt x="1285" y="569"/>
                  <a:pt x="1285" y="569"/>
                  <a:pt x="1285" y="569"/>
                </a:cubicBezTo>
                <a:cubicBezTo>
                  <a:pt x="1286" y="566"/>
                  <a:pt x="1286" y="566"/>
                  <a:pt x="1286" y="566"/>
                </a:cubicBezTo>
                <a:cubicBezTo>
                  <a:pt x="1310" y="554"/>
                  <a:pt x="1310" y="554"/>
                  <a:pt x="1310" y="554"/>
                </a:cubicBezTo>
                <a:cubicBezTo>
                  <a:pt x="1378" y="564"/>
                  <a:pt x="1378" y="564"/>
                  <a:pt x="1378" y="564"/>
                </a:cubicBezTo>
                <a:cubicBezTo>
                  <a:pt x="1385" y="556"/>
                  <a:pt x="1385" y="556"/>
                  <a:pt x="1385" y="556"/>
                </a:cubicBezTo>
                <a:cubicBezTo>
                  <a:pt x="1395" y="539"/>
                  <a:pt x="1395" y="539"/>
                  <a:pt x="1395" y="539"/>
                </a:cubicBezTo>
                <a:cubicBezTo>
                  <a:pt x="1397" y="538"/>
                  <a:pt x="1397" y="538"/>
                  <a:pt x="1397" y="538"/>
                </a:cubicBezTo>
                <a:cubicBezTo>
                  <a:pt x="1397" y="538"/>
                  <a:pt x="1397" y="538"/>
                  <a:pt x="1397" y="538"/>
                </a:cubicBezTo>
                <a:cubicBezTo>
                  <a:pt x="1398" y="537"/>
                  <a:pt x="1398" y="537"/>
                  <a:pt x="1398" y="537"/>
                </a:cubicBezTo>
                <a:cubicBezTo>
                  <a:pt x="1424" y="532"/>
                  <a:pt x="1424" y="532"/>
                  <a:pt x="1424" y="532"/>
                </a:cubicBezTo>
                <a:cubicBezTo>
                  <a:pt x="1459" y="529"/>
                  <a:pt x="1459" y="529"/>
                  <a:pt x="1459" y="529"/>
                </a:cubicBezTo>
                <a:cubicBezTo>
                  <a:pt x="1470" y="532"/>
                  <a:pt x="1482" y="545"/>
                  <a:pt x="1498" y="566"/>
                </a:cubicBezTo>
                <a:cubicBezTo>
                  <a:pt x="1540" y="588"/>
                  <a:pt x="1564" y="607"/>
                  <a:pt x="1569" y="623"/>
                </a:cubicBezTo>
                <a:cubicBezTo>
                  <a:pt x="1572" y="632"/>
                  <a:pt x="1572" y="638"/>
                  <a:pt x="1569" y="646"/>
                </a:cubicBezTo>
                <a:cubicBezTo>
                  <a:pt x="1566" y="653"/>
                  <a:pt x="1558" y="657"/>
                  <a:pt x="1548" y="658"/>
                </a:cubicBezTo>
                <a:cubicBezTo>
                  <a:pt x="1547" y="658"/>
                  <a:pt x="1547" y="658"/>
                  <a:pt x="1547" y="658"/>
                </a:cubicBezTo>
                <a:cubicBezTo>
                  <a:pt x="1495" y="656"/>
                  <a:pt x="1465" y="656"/>
                  <a:pt x="1455" y="659"/>
                </a:cubicBezTo>
                <a:cubicBezTo>
                  <a:pt x="1430" y="676"/>
                  <a:pt x="1430" y="676"/>
                  <a:pt x="1430" y="676"/>
                </a:cubicBezTo>
                <a:cubicBezTo>
                  <a:pt x="1398" y="699"/>
                  <a:pt x="1377" y="711"/>
                  <a:pt x="1365" y="711"/>
                </a:cubicBezTo>
                <a:cubicBezTo>
                  <a:pt x="1344" y="714"/>
                  <a:pt x="1344" y="714"/>
                  <a:pt x="1344" y="714"/>
                </a:cubicBezTo>
                <a:cubicBezTo>
                  <a:pt x="1331" y="767"/>
                  <a:pt x="1331" y="767"/>
                  <a:pt x="1331" y="767"/>
                </a:cubicBezTo>
                <a:cubicBezTo>
                  <a:pt x="1328" y="783"/>
                  <a:pt x="1323" y="793"/>
                  <a:pt x="1314" y="801"/>
                </a:cubicBezTo>
                <a:cubicBezTo>
                  <a:pt x="1305" y="809"/>
                  <a:pt x="1292" y="814"/>
                  <a:pt x="1276" y="818"/>
                </a:cubicBezTo>
                <a:cubicBezTo>
                  <a:pt x="1255" y="821"/>
                  <a:pt x="1239" y="828"/>
                  <a:pt x="1223" y="838"/>
                </a:cubicBezTo>
                <a:cubicBezTo>
                  <a:pt x="1205" y="876"/>
                  <a:pt x="1205" y="876"/>
                  <a:pt x="1205" y="876"/>
                </a:cubicBezTo>
                <a:cubicBezTo>
                  <a:pt x="1204" y="877"/>
                  <a:pt x="1204" y="877"/>
                  <a:pt x="1204" y="877"/>
                </a:cubicBezTo>
                <a:cubicBezTo>
                  <a:pt x="1203" y="877"/>
                  <a:pt x="1203" y="877"/>
                  <a:pt x="1203" y="877"/>
                </a:cubicBezTo>
                <a:cubicBezTo>
                  <a:pt x="1202" y="877"/>
                  <a:pt x="1202" y="877"/>
                  <a:pt x="1202" y="877"/>
                </a:cubicBezTo>
                <a:cubicBezTo>
                  <a:pt x="1153" y="897"/>
                  <a:pt x="1153" y="897"/>
                  <a:pt x="1153" y="897"/>
                </a:cubicBezTo>
                <a:cubicBezTo>
                  <a:pt x="1150" y="897"/>
                  <a:pt x="1150" y="897"/>
                  <a:pt x="1150" y="897"/>
                </a:cubicBezTo>
                <a:cubicBezTo>
                  <a:pt x="1126" y="891"/>
                  <a:pt x="1126" y="891"/>
                  <a:pt x="1126" y="891"/>
                </a:cubicBezTo>
                <a:cubicBezTo>
                  <a:pt x="1107" y="888"/>
                  <a:pt x="1092" y="883"/>
                  <a:pt x="1082" y="877"/>
                </a:cubicBezTo>
                <a:cubicBezTo>
                  <a:pt x="1070" y="870"/>
                  <a:pt x="1056" y="869"/>
                  <a:pt x="1041" y="874"/>
                </a:cubicBezTo>
                <a:cubicBezTo>
                  <a:pt x="1029" y="891"/>
                  <a:pt x="1022" y="914"/>
                  <a:pt x="1023" y="938"/>
                </a:cubicBezTo>
                <a:cubicBezTo>
                  <a:pt x="1024" y="951"/>
                  <a:pt x="1027" y="959"/>
                  <a:pt x="1031" y="961"/>
                </a:cubicBezTo>
                <a:cubicBezTo>
                  <a:pt x="1038" y="960"/>
                  <a:pt x="1038" y="960"/>
                  <a:pt x="1038" y="960"/>
                </a:cubicBezTo>
                <a:cubicBezTo>
                  <a:pt x="1046" y="955"/>
                  <a:pt x="1046" y="955"/>
                  <a:pt x="1046" y="955"/>
                </a:cubicBezTo>
                <a:cubicBezTo>
                  <a:pt x="1049" y="989"/>
                  <a:pt x="1049" y="989"/>
                  <a:pt x="1049" y="989"/>
                </a:cubicBezTo>
                <a:cubicBezTo>
                  <a:pt x="1049" y="1000"/>
                  <a:pt x="1044" y="1009"/>
                  <a:pt x="1036" y="1015"/>
                </a:cubicBezTo>
                <a:cubicBezTo>
                  <a:pt x="1031" y="1019"/>
                  <a:pt x="1021" y="1023"/>
                  <a:pt x="1007" y="1028"/>
                </a:cubicBezTo>
                <a:cubicBezTo>
                  <a:pt x="999" y="1030"/>
                  <a:pt x="999" y="1030"/>
                  <a:pt x="999" y="1030"/>
                </a:cubicBezTo>
                <a:cubicBezTo>
                  <a:pt x="988" y="1034"/>
                  <a:pt x="966" y="1062"/>
                  <a:pt x="934" y="1114"/>
                </a:cubicBezTo>
                <a:cubicBezTo>
                  <a:pt x="934" y="1115"/>
                  <a:pt x="934" y="1115"/>
                  <a:pt x="934" y="1115"/>
                </a:cubicBezTo>
                <a:cubicBezTo>
                  <a:pt x="933" y="1115"/>
                  <a:pt x="933" y="1115"/>
                  <a:pt x="933" y="1115"/>
                </a:cubicBezTo>
                <a:cubicBezTo>
                  <a:pt x="901" y="1134"/>
                  <a:pt x="901" y="1134"/>
                  <a:pt x="901" y="1134"/>
                </a:cubicBezTo>
                <a:cubicBezTo>
                  <a:pt x="906" y="1134"/>
                  <a:pt x="909" y="1136"/>
                  <a:pt x="908" y="1141"/>
                </a:cubicBezTo>
                <a:cubicBezTo>
                  <a:pt x="907" y="1145"/>
                  <a:pt x="904" y="1146"/>
                  <a:pt x="896" y="1147"/>
                </a:cubicBezTo>
                <a:cubicBezTo>
                  <a:pt x="806" y="1145"/>
                  <a:pt x="806" y="1145"/>
                  <a:pt x="806" y="1145"/>
                </a:cubicBezTo>
                <a:cubicBezTo>
                  <a:pt x="706" y="1142"/>
                  <a:pt x="627" y="1169"/>
                  <a:pt x="572" y="1226"/>
                </a:cubicBezTo>
                <a:cubicBezTo>
                  <a:pt x="570" y="1227"/>
                  <a:pt x="570" y="1227"/>
                  <a:pt x="570" y="1227"/>
                </a:cubicBezTo>
                <a:cubicBezTo>
                  <a:pt x="568" y="1228"/>
                  <a:pt x="568" y="1228"/>
                  <a:pt x="568" y="1228"/>
                </a:cubicBezTo>
                <a:cubicBezTo>
                  <a:pt x="567" y="1228"/>
                  <a:pt x="567" y="1228"/>
                  <a:pt x="567" y="1228"/>
                </a:cubicBezTo>
                <a:cubicBezTo>
                  <a:pt x="530" y="1232"/>
                  <a:pt x="530" y="1232"/>
                  <a:pt x="530" y="1232"/>
                </a:cubicBezTo>
                <a:cubicBezTo>
                  <a:pt x="528" y="1233"/>
                  <a:pt x="528" y="1233"/>
                  <a:pt x="528" y="1233"/>
                </a:cubicBezTo>
                <a:cubicBezTo>
                  <a:pt x="526" y="1233"/>
                  <a:pt x="526" y="1233"/>
                  <a:pt x="526" y="1233"/>
                </a:cubicBezTo>
                <a:cubicBezTo>
                  <a:pt x="516" y="1208"/>
                  <a:pt x="516" y="1208"/>
                  <a:pt x="516" y="1208"/>
                </a:cubicBezTo>
                <a:cubicBezTo>
                  <a:pt x="478" y="1218"/>
                  <a:pt x="478" y="1218"/>
                  <a:pt x="478" y="1218"/>
                </a:cubicBezTo>
                <a:cubicBezTo>
                  <a:pt x="458" y="1219"/>
                  <a:pt x="431" y="1213"/>
                  <a:pt x="402" y="1199"/>
                </a:cubicBezTo>
                <a:cubicBezTo>
                  <a:pt x="374" y="1187"/>
                  <a:pt x="350" y="1171"/>
                  <a:pt x="326" y="1152"/>
                </a:cubicBezTo>
                <a:cubicBezTo>
                  <a:pt x="310" y="1140"/>
                  <a:pt x="290" y="1131"/>
                  <a:pt x="267" y="1127"/>
                </a:cubicBezTo>
                <a:cubicBezTo>
                  <a:pt x="233" y="1124"/>
                  <a:pt x="233" y="1124"/>
                  <a:pt x="233" y="1124"/>
                </a:cubicBezTo>
                <a:cubicBezTo>
                  <a:pt x="195" y="1129"/>
                  <a:pt x="195" y="1129"/>
                  <a:pt x="195" y="1129"/>
                </a:cubicBezTo>
                <a:cubicBezTo>
                  <a:pt x="167" y="1133"/>
                  <a:pt x="140" y="1133"/>
                  <a:pt x="115" y="1131"/>
                </a:cubicBezTo>
                <a:cubicBezTo>
                  <a:pt x="84" y="1129"/>
                  <a:pt x="47" y="1121"/>
                  <a:pt x="3" y="1107"/>
                </a:cubicBezTo>
                <a:cubicBezTo>
                  <a:pt x="0" y="1113"/>
                  <a:pt x="0" y="1113"/>
                  <a:pt x="0" y="1113"/>
                </a:cubicBezTo>
                <a:cubicBezTo>
                  <a:pt x="1" y="1113"/>
                  <a:pt x="1" y="1113"/>
                  <a:pt x="1" y="1113"/>
                </a:cubicBezTo>
                <a:cubicBezTo>
                  <a:pt x="2" y="1113"/>
                  <a:pt x="2" y="1113"/>
                  <a:pt x="2" y="1113"/>
                </a:cubicBezTo>
                <a:cubicBezTo>
                  <a:pt x="3" y="1114"/>
                  <a:pt x="3" y="1114"/>
                  <a:pt x="3" y="1114"/>
                </a:cubicBezTo>
                <a:cubicBezTo>
                  <a:pt x="3" y="1115"/>
                  <a:pt x="3" y="1115"/>
                  <a:pt x="3" y="1115"/>
                </a:cubicBezTo>
                <a:cubicBezTo>
                  <a:pt x="4" y="1126"/>
                  <a:pt x="4" y="1126"/>
                  <a:pt x="4" y="1126"/>
                </a:cubicBezTo>
                <a:cubicBezTo>
                  <a:pt x="13" y="1146"/>
                  <a:pt x="13" y="1146"/>
                  <a:pt x="13" y="1146"/>
                </a:cubicBezTo>
                <a:cubicBezTo>
                  <a:pt x="35" y="1173"/>
                  <a:pt x="35" y="1173"/>
                  <a:pt x="35" y="1173"/>
                </a:cubicBezTo>
                <a:cubicBezTo>
                  <a:pt x="36" y="1176"/>
                  <a:pt x="36" y="1176"/>
                  <a:pt x="36" y="1176"/>
                </a:cubicBezTo>
                <a:cubicBezTo>
                  <a:pt x="32" y="1196"/>
                  <a:pt x="32" y="1196"/>
                  <a:pt x="32" y="1196"/>
                </a:cubicBezTo>
                <a:cubicBezTo>
                  <a:pt x="32" y="1198"/>
                  <a:pt x="32" y="1198"/>
                  <a:pt x="32" y="1198"/>
                </a:cubicBezTo>
                <a:cubicBezTo>
                  <a:pt x="31" y="1198"/>
                  <a:pt x="31" y="1198"/>
                  <a:pt x="31" y="1198"/>
                </a:cubicBezTo>
                <a:cubicBezTo>
                  <a:pt x="19" y="1214"/>
                  <a:pt x="19" y="1214"/>
                  <a:pt x="19" y="1214"/>
                </a:cubicBezTo>
                <a:cubicBezTo>
                  <a:pt x="32" y="1228"/>
                  <a:pt x="32" y="1228"/>
                  <a:pt x="32" y="1228"/>
                </a:cubicBezTo>
                <a:cubicBezTo>
                  <a:pt x="38" y="1233"/>
                  <a:pt x="41" y="1238"/>
                  <a:pt x="41" y="1242"/>
                </a:cubicBezTo>
                <a:cubicBezTo>
                  <a:pt x="44" y="1262"/>
                  <a:pt x="44" y="1262"/>
                  <a:pt x="44" y="1262"/>
                </a:cubicBezTo>
                <a:cubicBezTo>
                  <a:pt x="60" y="1278"/>
                  <a:pt x="60" y="1278"/>
                  <a:pt x="60" y="1278"/>
                </a:cubicBezTo>
                <a:cubicBezTo>
                  <a:pt x="60" y="1280"/>
                  <a:pt x="60" y="1280"/>
                  <a:pt x="60" y="1280"/>
                </a:cubicBezTo>
                <a:cubicBezTo>
                  <a:pt x="62" y="1294"/>
                  <a:pt x="62" y="1294"/>
                  <a:pt x="62" y="1294"/>
                </a:cubicBezTo>
                <a:cubicBezTo>
                  <a:pt x="62" y="1304"/>
                  <a:pt x="62" y="1304"/>
                  <a:pt x="62" y="1304"/>
                </a:cubicBezTo>
                <a:cubicBezTo>
                  <a:pt x="71" y="1312"/>
                  <a:pt x="71" y="1312"/>
                  <a:pt x="71" y="1312"/>
                </a:cubicBezTo>
                <a:cubicBezTo>
                  <a:pt x="78" y="1309"/>
                  <a:pt x="78" y="1309"/>
                  <a:pt x="78" y="1309"/>
                </a:cubicBezTo>
                <a:cubicBezTo>
                  <a:pt x="79" y="1306"/>
                  <a:pt x="79" y="1306"/>
                  <a:pt x="79" y="1306"/>
                </a:cubicBezTo>
                <a:cubicBezTo>
                  <a:pt x="82" y="1298"/>
                  <a:pt x="87" y="1294"/>
                  <a:pt x="95" y="1293"/>
                </a:cubicBezTo>
                <a:cubicBezTo>
                  <a:pt x="103" y="1289"/>
                  <a:pt x="103" y="1289"/>
                  <a:pt x="103" y="1289"/>
                </a:cubicBezTo>
                <a:cubicBezTo>
                  <a:pt x="159" y="1284"/>
                  <a:pt x="159" y="1284"/>
                  <a:pt x="159" y="1284"/>
                </a:cubicBezTo>
                <a:cubicBezTo>
                  <a:pt x="181" y="1276"/>
                  <a:pt x="181" y="1276"/>
                  <a:pt x="181" y="1276"/>
                </a:cubicBezTo>
                <a:cubicBezTo>
                  <a:pt x="183" y="1275"/>
                  <a:pt x="183" y="1275"/>
                  <a:pt x="183" y="1275"/>
                </a:cubicBezTo>
                <a:cubicBezTo>
                  <a:pt x="186" y="1272"/>
                  <a:pt x="186" y="1272"/>
                  <a:pt x="186" y="1272"/>
                </a:cubicBezTo>
                <a:cubicBezTo>
                  <a:pt x="198" y="1298"/>
                  <a:pt x="198" y="1298"/>
                  <a:pt x="198" y="1298"/>
                </a:cubicBezTo>
                <a:cubicBezTo>
                  <a:pt x="199" y="1298"/>
                  <a:pt x="199" y="1298"/>
                  <a:pt x="199" y="1298"/>
                </a:cubicBezTo>
                <a:cubicBezTo>
                  <a:pt x="199" y="1298"/>
                  <a:pt x="199" y="1298"/>
                  <a:pt x="199" y="1298"/>
                </a:cubicBezTo>
                <a:cubicBezTo>
                  <a:pt x="200" y="1304"/>
                  <a:pt x="199" y="1309"/>
                  <a:pt x="196" y="1315"/>
                </a:cubicBezTo>
                <a:cubicBezTo>
                  <a:pt x="165" y="1358"/>
                  <a:pt x="165" y="1358"/>
                  <a:pt x="165" y="1358"/>
                </a:cubicBezTo>
                <a:cubicBezTo>
                  <a:pt x="167" y="1365"/>
                  <a:pt x="167" y="1365"/>
                  <a:pt x="167" y="1365"/>
                </a:cubicBezTo>
                <a:cubicBezTo>
                  <a:pt x="181" y="1379"/>
                  <a:pt x="181" y="1379"/>
                  <a:pt x="181" y="1379"/>
                </a:cubicBezTo>
                <a:cubicBezTo>
                  <a:pt x="195" y="1388"/>
                  <a:pt x="195" y="1388"/>
                  <a:pt x="195" y="1388"/>
                </a:cubicBezTo>
                <a:cubicBezTo>
                  <a:pt x="196" y="1388"/>
                  <a:pt x="196" y="1388"/>
                  <a:pt x="196" y="1388"/>
                </a:cubicBezTo>
                <a:cubicBezTo>
                  <a:pt x="202" y="1396"/>
                  <a:pt x="207" y="1401"/>
                  <a:pt x="214" y="1403"/>
                </a:cubicBezTo>
                <a:cubicBezTo>
                  <a:pt x="221" y="1405"/>
                  <a:pt x="229" y="1412"/>
                  <a:pt x="235" y="1420"/>
                </a:cubicBezTo>
                <a:cubicBezTo>
                  <a:pt x="236" y="1423"/>
                  <a:pt x="236" y="1423"/>
                  <a:pt x="236" y="1423"/>
                </a:cubicBezTo>
                <a:cubicBezTo>
                  <a:pt x="246" y="1428"/>
                  <a:pt x="246" y="1428"/>
                  <a:pt x="246" y="1428"/>
                </a:cubicBezTo>
                <a:cubicBezTo>
                  <a:pt x="250" y="1429"/>
                  <a:pt x="250" y="1429"/>
                  <a:pt x="250" y="1429"/>
                </a:cubicBezTo>
                <a:cubicBezTo>
                  <a:pt x="251" y="1429"/>
                  <a:pt x="251" y="1429"/>
                  <a:pt x="251" y="1429"/>
                </a:cubicBezTo>
                <a:cubicBezTo>
                  <a:pt x="254" y="1440"/>
                  <a:pt x="254" y="1440"/>
                  <a:pt x="254" y="1440"/>
                </a:cubicBezTo>
                <a:cubicBezTo>
                  <a:pt x="254" y="1440"/>
                  <a:pt x="254" y="1440"/>
                  <a:pt x="254" y="1440"/>
                </a:cubicBezTo>
                <a:cubicBezTo>
                  <a:pt x="255" y="1452"/>
                  <a:pt x="255" y="1452"/>
                  <a:pt x="255" y="1452"/>
                </a:cubicBezTo>
                <a:cubicBezTo>
                  <a:pt x="259" y="1469"/>
                  <a:pt x="259" y="1469"/>
                  <a:pt x="259" y="1469"/>
                </a:cubicBezTo>
                <a:cubicBezTo>
                  <a:pt x="286" y="1473"/>
                  <a:pt x="286" y="1473"/>
                  <a:pt x="286" y="1473"/>
                </a:cubicBezTo>
                <a:cubicBezTo>
                  <a:pt x="288" y="1473"/>
                  <a:pt x="288" y="1473"/>
                  <a:pt x="288" y="1473"/>
                </a:cubicBezTo>
                <a:cubicBezTo>
                  <a:pt x="289" y="1474"/>
                  <a:pt x="289" y="1474"/>
                  <a:pt x="289" y="1474"/>
                </a:cubicBezTo>
                <a:cubicBezTo>
                  <a:pt x="289" y="1475"/>
                  <a:pt x="289" y="1475"/>
                  <a:pt x="289" y="1475"/>
                </a:cubicBezTo>
                <a:cubicBezTo>
                  <a:pt x="290" y="1477"/>
                  <a:pt x="290" y="1477"/>
                  <a:pt x="290" y="1477"/>
                </a:cubicBezTo>
                <a:cubicBezTo>
                  <a:pt x="297" y="1492"/>
                  <a:pt x="297" y="1492"/>
                  <a:pt x="297" y="1492"/>
                </a:cubicBezTo>
                <a:cubicBezTo>
                  <a:pt x="318" y="1499"/>
                  <a:pt x="318" y="1499"/>
                  <a:pt x="318" y="1499"/>
                </a:cubicBezTo>
                <a:cubicBezTo>
                  <a:pt x="333" y="1492"/>
                  <a:pt x="333" y="1492"/>
                  <a:pt x="333" y="1492"/>
                </a:cubicBezTo>
                <a:cubicBezTo>
                  <a:pt x="331" y="1484"/>
                  <a:pt x="331" y="1484"/>
                  <a:pt x="331" y="1484"/>
                </a:cubicBezTo>
                <a:cubicBezTo>
                  <a:pt x="317" y="1471"/>
                  <a:pt x="317" y="1471"/>
                  <a:pt x="317" y="1471"/>
                </a:cubicBezTo>
                <a:cubicBezTo>
                  <a:pt x="319" y="1469"/>
                  <a:pt x="319" y="1469"/>
                  <a:pt x="319" y="1469"/>
                </a:cubicBezTo>
                <a:cubicBezTo>
                  <a:pt x="319" y="1467"/>
                  <a:pt x="319" y="1467"/>
                  <a:pt x="319" y="1467"/>
                </a:cubicBezTo>
                <a:cubicBezTo>
                  <a:pt x="331" y="1445"/>
                  <a:pt x="331" y="1445"/>
                  <a:pt x="331" y="1445"/>
                </a:cubicBezTo>
                <a:cubicBezTo>
                  <a:pt x="356" y="1445"/>
                  <a:pt x="356" y="1445"/>
                  <a:pt x="356" y="1445"/>
                </a:cubicBezTo>
                <a:cubicBezTo>
                  <a:pt x="357" y="1446"/>
                  <a:pt x="357" y="1446"/>
                  <a:pt x="357" y="1446"/>
                </a:cubicBezTo>
                <a:cubicBezTo>
                  <a:pt x="393" y="1458"/>
                  <a:pt x="393" y="1458"/>
                  <a:pt x="393" y="1458"/>
                </a:cubicBezTo>
                <a:cubicBezTo>
                  <a:pt x="413" y="1455"/>
                  <a:pt x="413" y="1455"/>
                  <a:pt x="413" y="1455"/>
                </a:cubicBezTo>
                <a:cubicBezTo>
                  <a:pt x="429" y="1440"/>
                  <a:pt x="429" y="1440"/>
                  <a:pt x="429" y="1440"/>
                </a:cubicBezTo>
                <a:cubicBezTo>
                  <a:pt x="447" y="1418"/>
                  <a:pt x="459" y="1409"/>
                  <a:pt x="466" y="1414"/>
                </a:cubicBezTo>
                <a:cubicBezTo>
                  <a:pt x="474" y="1413"/>
                  <a:pt x="474" y="1413"/>
                  <a:pt x="474" y="1413"/>
                </a:cubicBezTo>
                <a:cubicBezTo>
                  <a:pt x="484" y="1413"/>
                  <a:pt x="489" y="1414"/>
                  <a:pt x="492" y="1415"/>
                </a:cubicBezTo>
                <a:cubicBezTo>
                  <a:pt x="493" y="1417"/>
                  <a:pt x="495" y="1419"/>
                  <a:pt x="495" y="1421"/>
                </a:cubicBezTo>
                <a:cubicBezTo>
                  <a:pt x="495" y="1426"/>
                  <a:pt x="499" y="1434"/>
                  <a:pt x="505" y="1446"/>
                </a:cubicBezTo>
                <a:cubicBezTo>
                  <a:pt x="505" y="1447"/>
                  <a:pt x="505" y="1447"/>
                  <a:pt x="505" y="1447"/>
                </a:cubicBezTo>
                <a:cubicBezTo>
                  <a:pt x="505" y="1448"/>
                  <a:pt x="505" y="1448"/>
                  <a:pt x="505" y="1448"/>
                </a:cubicBezTo>
                <a:cubicBezTo>
                  <a:pt x="508" y="1462"/>
                  <a:pt x="508" y="1462"/>
                  <a:pt x="508" y="1462"/>
                </a:cubicBezTo>
                <a:cubicBezTo>
                  <a:pt x="508" y="1466"/>
                  <a:pt x="508" y="1466"/>
                  <a:pt x="508" y="1466"/>
                </a:cubicBezTo>
                <a:cubicBezTo>
                  <a:pt x="504" y="1483"/>
                  <a:pt x="504" y="1483"/>
                  <a:pt x="504" y="1483"/>
                </a:cubicBezTo>
                <a:cubicBezTo>
                  <a:pt x="504" y="1483"/>
                  <a:pt x="504" y="1483"/>
                  <a:pt x="504" y="1483"/>
                </a:cubicBezTo>
                <a:cubicBezTo>
                  <a:pt x="504" y="1484"/>
                  <a:pt x="504" y="1484"/>
                  <a:pt x="504" y="1484"/>
                </a:cubicBezTo>
                <a:cubicBezTo>
                  <a:pt x="503" y="1485"/>
                  <a:pt x="503" y="1485"/>
                  <a:pt x="503" y="1485"/>
                </a:cubicBezTo>
                <a:cubicBezTo>
                  <a:pt x="485" y="1506"/>
                  <a:pt x="485" y="1506"/>
                  <a:pt x="485" y="1506"/>
                </a:cubicBezTo>
                <a:cubicBezTo>
                  <a:pt x="484" y="1507"/>
                  <a:pt x="484" y="1507"/>
                  <a:pt x="484" y="1507"/>
                </a:cubicBezTo>
                <a:cubicBezTo>
                  <a:pt x="484" y="1507"/>
                  <a:pt x="484" y="1507"/>
                  <a:pt x="484" y="1507"/>
                </a:cubicBezTo>
                <a:cubicBezTo>
                  <a:pt x="446" y="1524"/>
                  <a:pt x="446" y="1524"/>
                  <a:pt x="446" y="1524"/>
                </a:cubicBezTo>
                <a:cubicBezTo>
                  <a:pt x="441" y="1534"/>
                  <a:pt x="441" y="1534"/>
                  <a:pt x="441" y="1534"/>
                </a:cubicBezTo>
                <a:cubicBezTo>
                  <a:pt x="435" y="1565"/>
                  <a:pt x="435" y="1565"/>
                  <a:pt x="435" y="1565"/>
                </a:cubicBezTo>
                <a:cubicBezTo>
                  <a:pt x="439" y="1580"/>
                  <a:pt x="439" y="1580"/>
                  <a:pt x="439" y="1580"/>
                </a:cubicBezTo>
                <a:cubicBezTo>
                  <a:pt x="448" y="1595"/>
                  <a:pt x="448" y="1595"/>
                  <a:pt x="448" y="1595"/>
                </a:cubicBezTo>
                <a:cubicBezTo>
                  <a:pt x="452" y="1599"/>
                  <a:pt x="452" y="1599"/>
                  <a:pt x="452" y="1599"/>
                </a:cubicBezTo>
                <a:cubicBezTo>
                  <a:pt x="465" y="1607"/>
                  <a:pt x="465" y="1607"/>
                  <a:pt x="465" y="1607"/>
                </a:cubicBezTo>
                <a:cubicBezTo>
                  <a:pt x="509" y="1607"/>
                  <a:pt x="509" y="1607"/>
                  <a:pt x="509" y="1607"/>
                </a:cubicBezTo>
                <a:cubicBezTo>
                  <a:pt x="546" y="1602"/>
                  <a:pt x="546" y="1602"/>
                  <a:pt x="546" y="1602"/>
                </a:cubicBezTo>
                <a:cubicBezTo>
                  <a:pt x="552" y="1596"/>
                  <a:pt x="552" y="1596"/>
                  <a:pt x="552" y="1596"/>
                </a:cubicBezTo>
                <a:cubicBezTo>
                  <a:pt x="557" y="1590"/>
                  <a:pt x="562" y="1588"/>
                  <a:pt x="565" y="1588"/>
                </a:cubicBezTo>
                <a:cubicBezTo>
                  <a:pt x="591" y="1592"/>
                  <a:pt x="591" y="1592"/>
                  <a:pt x="591" y="1592"/>
                </a:cubicBezTo>
                <a:cubicBezTo>
                  <a:pt x="593" y="1588"/>
                  <a:pt x="593" y="1588"/>
                  <a:pt x="593" y="1588"/>
                </a:cubicBezTo>
                <a:cubicBezTo>
                  <a:pt x="591" y="1581"/>
                  <a:pt x="591" y="1574"/>
                  <a:pt x="595" y="1568"/>
                </a:cubicBezTo>
                <a:cubicBezTo>
                  <a:pt x="605" y="1550"/>
                  <a:pt x="605" y="1550"/>
                  <a:pt x="605" y="1550"/>
                </a:cubicBezTo>
                <a:cubicBezTo>
                  <a:pt x="605" y="1516"/>
                  <a:pt x="605" y="1516"/>
                  <a:pt x="605" y="1516"/>
                </a:cubicBezTo>
                <a:cubicBezTo>
                  <a:pt x="605" y="1515"/>
                  <a:pt x="605" y="1515"/>
                  <a:pt x="605" y="1515"/>
                </a:cubicBezTo>
                <a:cubicBezTo>
                  <a:pt x="624" y="1460"/>
                  <a:pt x="624" y="1460"/>
                  <a:pt x="624" y="1460"/>
                </a:cubicBezTo>
                <a:cubicBezTo>
                  <a:pt x="625" y="1459"/>
                  <a:pt x="625" y="1459"/>
                  <a:pt x="625" y="1459"/>
                </a:cubicBezTo>
                <a:cubicBezTo>
                  <a:pt x="625" y="1458"/>
                  <a:pt x="625" y="1458"/>
                  <a:pt x="625" y="1458"/>
                </a:cubicBezTo>
                <a:cubicBezTo>
                  <a:pt x="626" y="1458"/>
                  <a:pt x="626" y="1458"/>
                  <a:pt x="626" y="1458"/>
                </a:cubicBezTo>
                <a:cubicBezTo>
                  <a:pt x="626" y="1457"/>
                  <a:pt x="626" y="1457"/>
                  <a:pt x="626" y="1457"/>
                </a:cubicBezTo>
                <a:cubicBezTo>
                  <a:pt x="659" y="1431"/>
                  <a:pt x="659" y="1431"/>
                  <a:pt x="659" y="1431"/>
                </a:cubicBezTo>
                <a:cubicBezTo>
                  <a:pt x="661" y="1429"/>
                  <a:pt x="661" y="1429"/>
                  <a:pt x="661" y="1429"/>
                </a:cubicBezTo>
                <a:cubicBezTo>
                  <a:pt x="690" y="1441"/>
                  <a:pt x="690" y="1441"/>
                  <a:pt x="690" y="1441"/>
                </a:cubicBezTo>
                <a:cubicBezTo>
                  <a:pt x="690" y="1441"/>
                  <a:pt x="690" y="1441"/>
                  <a:pt x="690" y="1441"/>
                </a:cubicBezTo>
                <a:cubicBezTo>
                  <a:pt x="705" y="1452"/>
                  <a:pt x="712" y="1460"/>
                  <a:pt x="712" y="1466"/>
                </a:cubicBezTo>
                <a:cubicBezTo>
                  <a:pt x="710" y="1489"/>
                  <a:pt x="710" y="1489"/>
                  <a:pt x="710" y="1489"/>
                </a:cubicBezTo>
                <a:cubicBezTo>
                  <a:pt x="700" y="1504"/>
                  <a:pt x="700" y="1504"/>
                  <a:pt x="700" y="1504"/>
                </a:cubicBezTo>
                <a:cubicBezTo>
                  <a:pt x="693" y="1525"/>
                  <a:pt x="693" y="1525"/>
                  <a:pt x="693" y="1525"/>
                </a:cubicBezTo>
                <a:cubicBezTo>
                  <a:pt x="693" y="1548"/>
                  <a:pt x="693" y="1548"/>
                  <a:pt x="693" y="1548"/>
                </a:cubicBezTo>
                <a:cubicBezTo>
                  <a:pt x="700" y="1559"/>
                  <a:pt x="700" y="1559"/>
                  <a:pt x="700" y="1559"/>
                </a:cubicBezTo>
                <a:cubicBezTo>
                  <a:pt x="710" y="1557"/>
                  <a:pt x="710" y="1557"/>
                  <a:pt x="710" y="1557"/>
                </a:cubicBezTo>
                <a:cubicBezTo>
                  <a:pt x="712" y="1556"/>
                  <a:pt x="712" y="1556"/>
                  <a:pt x="712" y="1556"/>
                </a:cubicBezTo>
                <a:cubicBezTo>
                  <a:pt x="728" y="1557"/>
                  <a:pt x="728" y="1557"/>
                  <a:pt x="728" y="1557"/>
                </a:cubicBezTo>
                <a:cubicBezTo>
                  <a:pt x="736" y="1562"/>
                  <a:pt x="741" y="1569"/>
                  <a:pt x="746" y="1580"/>
                </a:cubicBezTo>
                <a:cubicBezTo>
                  <a:pt x="755" y="1583"/>
                  <a:pt x="755" y="1583"/>
                  <a:pt x="755" y="1583"/>
                </a:cubicBezTo>
                <a:cubicBezTo>
                  <a:pt x="756" y="1583"/>
                  <a:pt x="756" y="1583"/>
                  <a:pt x="756" y="1583"/>
                </a:cubicBezTo>
                <a:cubicBezTo>
                  <a:pt x="756" y="1583"/>
                  <a:pt x="756" y="1583"/>
                  <a:pt x="756" y="1583"/>
                </a:cubicBezTo>
                <a:cubicBezTo>
                  <a:pt x="757" y="1583"/>
                  <a:pt x="757" y="1583"/>
                  <a:pt x="757" y="1583"/>
                </a:cubicBezTo>
                <a:cubicBezTo>
                  <a:pt x="793" y="1600"/>
                  <a:pt x="793" y="1600"/>
                  <a:pt x="793" y="1600"/>
                </a:cubicBezTo>
                <a:cubicBezTo>
                  <a:pt x="809" y="1605"/>
                  <a:pt x="809" y="1605"/>
                  <a:pt x="809" y="1605"/>
                </a:cubicBezTo>
                <a:cubicBezTo>
                  <a:pt x="831" y="1602"/>
                  <a:pt x="831" y="1602"/>
                  <a:pt x="831" y="1602"/>
                </a:cubicBezTo>
                <a:cubicBezTo>
                  <a:pt x="841" y="1589"/>
                  <a:pt x="841" y="1589"/>
                  <a:pt x="841" y="1589"/>
                </a:cubicBezTo>
                <a:cubicBezTo>
                  <a:pt x="853" y="1537"/>
                  <a:pt x="853" y="1537"/>
                  <a:pt x="853" y="1537"/>
                </a:cubicBezTo>
                <a:cubicBezTo>
                  <a:pt x="854" y="1509"/>
                  <a:pt x="854" y="1509"/>
                  <a:pt x="854" y="1509"/>
                </a:cubicBezTo>
                <a:cubicBezTo>
                  <a:pt x="854" y="1507"/>
                  <a:pt x="854" y="1507"/>
                  <a:pt x="854" y="1507"/>
                </a:cubicBezTo>
                <a:cubicBezTo>
                  <a:pt x="857" y="1506"/>
                  <a:pt x="857" y="1506"/>
                  <a:pt x="857" y="1506"/>
                </a:cubicBezTo>
                <a:cubicBezTo>
                  <a:pt x="858" y="1505"/>
                  <a:pt x="858" y="1505"/>
                  <a:pt x="858" y="1505"/>
                </a:cubicBezTo>
                <a:cubicBezTo>
                  <a:pt x="878" y="1488"/>
                  <a:pt x="878" y="1488"/>
                  <a:pt x="878" y="1488"/>
                </a:cubicBezTo>
                <a:cubicBezTo>
                  <a:pt x="889" y="1473"/>
                  <a:pt x="889" y="1473"/>
                  <a:pt x="889" y="1473"/>
                </a:cubicBezTo>
                <a:cubicBezTo>
                  <a:pt x="890" y="1472"/>
                  <a:pt x="890" y="1472"/>
                  <a:pt x="890" y="1472"/>
                </a:cubicBezTo>
                <a:cubicBezTo>
                  <a:pt x="911" y="1462"/>
                  <a:pt x="911" y="1462"/>
                  <a:pt x="911" y="1462"/>
                </a:cubicBezTo>
                <a:cubicBezTo>
                  <a:pt x="924" y="1455"/>
                  <a:pt x="924" y="1455"/>
                  <a:pt x="924" y="1455"/>
                </a:cubicBezTo>
                <a:cubicBezTo>
                  <a:pt x="940" y="1449"/>
                  <a:pt x="940" y="1449"/>
                  <a:pt x="940" y="1449"/>
                </a:cubicBezTo>
                <a:cubicBezTo>
                  <a:pt x="931" y="1417"/>
                  <a:pt x="931" y="1417"/>
                  <a:pt x="931" y="1417"/>
                </a:cubicBezTo>
                <a:cubicBezTo>
                  <a:pt x="967" y="1421"/>
                  <a:pt x="967" y="1421"/>
                  <a:pt x="967" y="1421"/>
                </a:cubicBezTo>
                <a:cubicBezTo>
                  <a:pt x="967" y="1421"/>
                  <a:pt x="967" y="1421"/>
                  <a:pt x="967" y="1421"/>
                </a:cubicBezTo>
                <a:cubicBezTo>
                  <a:pt x="967" y="1422"/>
                  <a:pt x="967" y="1422"/>
                  <a:pt x="967" y="1422"/>
                </a:cubicBezTo>
                <a:cubicBezTo>
                  <a:pt x="967" y="1422"/>
                  <a:pt x="967" y="1422"/>
                  <a:pt x="967" y="1422"/>
                </a:cubicBezTo>
                <a:cubicBezTo>
                  <a:pt x="986" y="1430"/>
                  <a:pt x="986" y="1430"/>
                  <a:pt x="986" y="1430"/>
                </a:cubicBezTo>
                <a:cubicBezTo>
                  <a:pt x="986" y="1430"/>
                  <a:pt x="986" y="1430"/>
                  <a:pt x="986" y="1430"/>
                </a:cubicBezTo>
                <a:cubicBezTo>
                  <a:pt x="986" y="1429"/>
                  <a:pt x="986" y="1429"/>
                  <a:pt x="986" y="1429"/>
                </a:cubicBezTo>
                <a:cubicBezTo>
                  <a:pt x="992" y="1409"/>
                  <a:pt x="992" y="1409"/>
                  <a:pt x="992" y="1409"/>
                </a:cubicBezTo>
                <a:cubicBezTo>
                  <a:pt x="992" y="1405"/>
                  <a:pt x="992" y="1405"/>
                  <a:pt x="992" y="1405"/>
                </a:cubicBezTo>
                <a:cubicBezTo>
                  <a:pt x="995" y="1407"/>
                  <a:pt x="995" y="1407"/>
                  <a:pt x="995" y="1407"/>
                </a:cubicBezTo>
                <a:cubicBezTo>
                  <a:pt x="997" y="1407"/>
                  <a:pt x="997" y="1407"/>
                  <a:pt x="997" y="1407"/>
                </a:cubicBezTo>
                <a:cubicBezTo>
                  <a:pt x="1014" y="1411"/>
                  <a:pt x="1014" y="1411"/>
                  <a:pt x="1014" y="1411"/>
                </a:cubicBezTo>
                <a:cubicBezTo>
                  <a:pt x="1022" y="1411"/>
                  <a:pt x="1022" y="1411"/>
                  <a:pt x="1022" y="1411"/>
                </a:cubicBezTo>
                <a:cubicBezTo>
                  <a:pt x="1038" y="1393"/>
                  <a:pt x="1038" y="1393"/>
                  <a:pt x="1038" y="1393"/>
                </a:cubicBezTo>
                <a:cubicBezTo>
                  <a:pt x="1039" y="1393"/>
                  <a:pt x="1039" y="1393"/>
                  <a:pt x="1039" y="1393"/>
                </a:cubicBezTo>
                <a:cubicBezTo>
                  <a:pt x="1040" y="1392"/>
                  <a:pt x="1040" y="1392"/>
                  <a:pt x="1040" y="1392"/>
                </a:cubicBezTo>
                <a:cubicBezTo>
                  <a:pt x="1041" y="1392"/>
                  <a:pt x="1041" y="1392"/>
                  <a:pt x="1041" y="1392"/>
                </a:cubicBezTo>
                <a:cubicBezTo>
                  <a:pt x="1062" y="1388"/>
                  <a:pt x="1062" y="1388"/>
                  <a:pt x="1062" y="1388"/>
                </a:cubicBezTo>
                <a:cubicBezTo>
                  <a:pt x="1080" y="1371"/>
                  <a:pt x="1080" y="1371"/>
                  <a:pt x="1080" y="1371"/>
                </a:cubicBezTo>
                <a:cubicBezTo>
                  <a:pt x="1090" y="1357"/>
                  <a:pt x="1090" y="1357"/>
                  <a:pt x="1090" y="1357"/>
                </a:cubicBezTo>
                <a:cubicBezTo>
                  <a:pt x="1090" y="1340"/>
                  <a:pt x="1090" y="1340"/>
                  <a:pt x="1090" y="1340"/>
                </a:cubicBezTo>
                <a:cubicBezTo>
                  <a:pt x="1090" y="1334"/>
                  <a:pt x="1093" y="1329"/>
                  <a:pt x="1099" y="1326"/>
                </a:cubicBezTo>
                <a:cubicBezTo>
                  <a:pt x="1099" y="1326"/>
                  <a:pt x="1099" y="1326"/>
                  <a:pt x="1099" y="1326"/>
                </a:cubicBezTo>
                <a:cubicBezTo>
                  <a:pt x="1101" y="1326"/>
                  <a:pt x="1101" y="1326"/>
                  <a:pt x="1101" y="1326"/>
                </a:cubicBezTo>
                <a:cubicBezTo>
                  <a:pt x="1102" y="1326"/>
                  <a:pt x="1102" y="1326"/>
                  <a:pt x="1102" y="1326"/>
                </a:cubicBezTo>
                <a:cubicBezTo>
                  <a:pt x="1122" y="1328"/>
                  <a:pt x="1122" y="1328"/>
                  <a:pt x="1122" y="1328"/>
                </a:cubicBezTo>
                <a:cubicBezTo>
                  <a:pt x="1131" y="1323"/>
                  <a:pt x="1131" y="1323"/>
                  <a:pt x="1131" y="1323"/>
                </a:cubicBezTo>
                <a:cubicBezTo>
                  <a:pt x="1134" y="1308"/>
                  <a:pt x="1134" y="1308"/>
                  <a:pt x="1134" y="1308"/>
                </a:cubicBezTo>
                <a:cubicBezTo>
                  <a:pt x="1155" y="1302"/>
                  <a:pt x="1155" y="1302"/>
                  <a:pt x="1155" y="1302"/>
                </a:cubicBezTo>
                <a:cubicBezTo>
                  <a:pt x="1156" y="1302"/>
                  <a:pt x="1156" y="1302"/>
                  <a:pt x="1156" y="1302"/>
                </a:cubicBezTo>
                <a:cubicBezTo>
                  <a:pt x="1157" y="1302"/>
                  <a:pt x="1157" y="1302"/>
                  <a:pt x="1157" y="1302"/>
                </a:cubicBezTo>
                <a:cubicBezTo>
                  <a:pt x="1157" y="1302"/>
                  <a:pt x="1157" y="1302"/>
                  <a:pt x="1157" y="1302"/>
                </a:cubicBezTo>
                <a:cubicBezTo>
                  <a:pt x="1184" y="1305"/>
                  <a:pt x="1184" y="1305"/>
                  <a:pt x="1184" y="1305"/>
                </a:cubicBezTo>
                <a:cubicBezTo>
                  <a:pt x="1205" y="1300"/>
                  <a:pt x="1205" y="1300"/>
                  <a:pt x="1205" y="1300"/>
                </a:cubicBezTo>
                <a:cubicBezTo>
                  <a:pt x="1217" y="1287"/>
                  <a:pt x="1217" y="1287"/>
                  <a:pt x="1217" y="1287"/>
                </a:cubicBezTo>
                <a:cubicBezTo>
                  <a:pt x="1226" y="1270"/>
                  <a:pt x="1226" y="1270"/>
                  <a:pt x="1226" y="1270"/>
                </a:cubicBezTo>
                <a:cubicBezTo>
                  <a:pt x="1210" y="1253"/>
                  <a:pt x="1210" y="1253"/>
                  <a:pt x="1210" y="1253"/>
                </a:cubicBezTo>
                <a:cubicBezTo>
                  <a:pt x="1210" y="1252"/>
                  <a:pt x="1210" y="1252"/>
                  <a:pt x="1210" y="1252"/>
                </a:cubicBezTo>
                <a:cubicBezTo>
                  <a:pt x="1210" y="1252"/>
                  <a:pt x="1210" y="1252"/>
                  <a:pt x="1210" y="1252"/>
                </a:cubicBezTo>
                <a:cubicBezTo>
                  <a:pt x="1207" y="1240"/>
                  <a:pt x="1207" y="1240"/>
                  <a:pt x="1207" y="1240"/>
                </a:cubicBezTo>
                <a:cubicBezTo>
                  <a:pt x="1207" y="1240"/>
                  <a:pt x="1207" y="1240"/>
                  <a:pt x="1207" y="1240"/>
                </a:cubicBezTo>
                <a:cubicBezTo>
                  <a:pt x="1203" y="1221"/>
                  <a:pt x="1203" y="1221"/>
                  <a:pt x="1203" y="1221"/>
                </a:cubicBezTo>
                <a:cubicBezTo>
                  <a:pt x="1203" y="1220"/>
                  <a:pt x="1203" y="1220"/>
                  <a:pt x="1203" y="1220"/>
                </a:cubicBezTo>
                <a:cubicBezTo>
                  <a:pt x="1212" y="1203"/>
                  <a:pt x="1212" y="1203"/>
                  <a:pt x="1212" y="1203"/>
                </a:cubicBezTo>
                <a:cubicBezTo>
                  <a:pt x="1212" y="1198"/>
                  <a:pt x="1215" y="1190"/>
                  <a:pt x="1224" y="1182"/>
                </a:cubicBezTo>
                <a:cubicBezTo>
                  <a:pt x="1235" y="1159"/>
                  <a:pt x="1235" y="1159"/>
                  <a:pt x="1235" y="1159"/>
                </a:cubicBezTo>
                <a:cubicBezTo>
                  <a:pt x="1235" y="1157"/>
                  <a:pt x="1235" y="1157"/>
                  <a:pt x="1235" y="1157"/>
                </a:cubicBezTo>
                <a:cubicBezTo>
                  <a:pt x="1236" y="1157"/>
                  <a:pt x="1236" y="1157"/>
                  <a:pt x="1236" y="1157"/>
                </a:cubicBezTo>
                <a:cubicBezTo>
                  <a:pt x="1247" y="1141"/>
                  <a:pt x="1247" y="1141"/>
                  <a:pt x="1247" y="1141"/>
                </a:cubicBezTo>
                <a:cubicBezTo>
                  <a:pt x="1263" y="1109"/>
                  <a:pt x="1263" y="1109"/>
                  <a:pt x="1263" y="1109"/>
                </a:cubicBezTo>
                <a:cubicBezTo>
                  <a:pt x="1278" y="1130"/>
                  <a:pt x="1278" y="1130"/>
                  <a:pt x="1278" y="1130"/>
                </a:cubicBezTo>
                <a:cubicBezTo>
                  <a:pt x="1279" y="1131"/>
                  <a:pt x="1279" y="1131"/>
                  <a:pt x="1279" y="1131"/>
                </a:cubicBezTo>
                <a:cubicBezTo>
                  <a:pt x="1279" y="1132"/>
                  <a:pt x="1279" y="1132"/>
                  <a:pt x="1279" y="1132"/>
                </a:cubicBezTo>
                <a:cubicBezTo>
                  <a:pt x="1284" y="1153"/>
                  <a:pt x="1284" y="1153"/>
                  <a:pt x="1284" y="1153"/>
                </a:cubicBezTo>
                <a:cubicBezTo>
                  <a:pt x="1284" y="1154"/>
                  <a:pt x="1284" y="1154"/>
                  <a:pt x="1284" y="1154"/>
                </a:cubicBezTo>
                <a:cubicBezTo>
                  <a:pt x="1287" y="1175"/>
                  <a:pt x="1287" y="1175"/>
                  <a:pt x="1287" y="1175"/>
                </a:cubicBezTo>
                <a:cubicBezTo>
                  <a:pt x="1302" y="1182"/>
                  <a:pt x="1302" y="1182"/>
                  <a:pt x="1302" y="1182"/>
                </a:cubicBezTo>
                <a:cubicBezTo>
                  <a:pt x="1303" y="1182"/>
                  <a:pt x="1303" y="1182"/>
                  <a:pt x="1303" y="1182"/>
                </a:cubicBezTo>
                <a:cubicBezTo>
                  <a:pt x="1303" y="1182"/>
                  <a:pt x="1303" y="1182"/>
                  <a:pt x="1303" y="1182"/>
                </a:cubicBezTo>
                <a:cubicBezTo>
                  <a:pt x="1303" y="1182"/>
                  <a:pt x="1303" y="1182"/>
                  <a:pt x="1303" y="1182"/>
                </a:cubicBezTo>
                <a:cubicBezTo>
                  <a:pt x="1307" y="1184"/>
                  <a:pt x="1307" y="1184"/>
                  <a:pt x="1307" y="1184"/>
                </a:cubicBezTo>
                <a:cubicBezTo>
                  <a:pt x="1308" y="1183"/>
                  <a:pt x="1308" y="1183"/>
                  <a:pt x="1308" y="1183"/>
                </a:cubicBezTo>
                <a:cubicBezTo>
                  <a:pt x="1321" y="1161"/>
                  <a:pt x="1321" y="1161"/>
                  <a:pt x="1321" y="1161"/>
                </a:cubicBezTo>
                <a:cubicBezTo>
                  <a:pt x="1328" y="1140"/>
                  <a:pt x="1328" y="1140"/>
                  <a:pt x="1328" y="1140"/>
                </a:cubicBezTo>
                <a:cubicBezTo>
                  <a:pt x="1331" y="1141"/>
                  <a:pt x="1331" y="1141"/>
                  <a:pt x="1331" y="1141"/>
                </a:cubicBezTo>
                <a:cubicBezTo>
                  <a:pt x="1335" y="1142"/>
                  <a:pt x="1335" y="1142"/>
                  <a:pt x="1335" y="1142"/>
                </a:cubicBezTo>
                <a:cubicBezTo>
                  <a:pt x="1365" y="1152"/>
                  <a:pt x="1365" y="1152"/>
                  <a:pt x="1365" y="1152"/>
                </a:cubicBezTo>
                <a:cubicBezTo>
                  <a:pt x="1380" y="1141"/>
                  <a:pt x="1380" y="1141"/>
                  <a:pt x="1380" y="1141"/>
                </a:cubicBezTo>
                <a:cubicBezTo>
                  <a:pt x="1381" y="1140"/>
                  <a:pt x="1381" y="1140"/>
                  <a:pt x="1381" y="1140"/>
                </a:cubicBezTo>
                <a:cubicBezTo>
                  <a:pt x="1383" y="1140"/>
                  <a:pt x="1383" y="1140"/>
                  <a:pt x="1383" y="1140"/>
                </a:cubicBezTo>
                <a:cubicBezTo>
                  <a:pt x="1398" y="1138"/>
                  <a:pt x="1398" y="1138"/>
                  <a:pt x="1398" y="1138"/>
                </a:cubicBezTo>
                <a:cubicBezTo>
                  <a:pt x="1408" y="1121"/>
                  <a:pt x="1408" y="1121"/>
                  <a:pt x="1408" y="1121"/>
                </a:cubicBezTo>
                <a:cubicBezTo>
                  <a:pt x="1408" y="1098"/>
                  <a:pt x="1408" y="1098"/>
                  <a:pt x="1408" y="1098"/>
                </a:cubicBezTo>
                <a:cubicBezTo>
                  <a:pt x="1416" y="1065"/>
                  <a:pt x="1416" y="1065"/>
                  <a:pt x="1416" y="1065"/>
                </a:cubicBezTo>
                <a:cubicBezTo>
                  <a:pt x="1418" y="1066"/>
                  <a:pt x="1418" y="1066"/>
                  <a:pt x="1418" y="1066"/>
                </a:cubicBezTo>
                <a:cubicBezTo>
                  <a:pt x="1421" y="1066"/>
                  <a:pt x="1421" y="1066"/>
                  <a:pt x="1421" y="1066"/>
                </a:cubicBezTo>
                <a:cubicBezTo>
                  <a:pt x="1444" y="1071"/>
                  <a:pt x="1444" y="1071"/>
                  <a:pt x="1444" y="1071"/>
                </a:cubicBezTo>
                <a:cubicBezTo>
                  <a:pt x="1455" y="1052"/>
                  <a:pt x="1455" y="1052"/>
                  <a:pt x="1455" y="1052"/>
                </a:cubicBezTo>
                <a:cubicBezTo>
                  <a:pt x="1456" y="1052"/>
                  <a:pt x="1456" y="1052"/>
                  <a:pt x="1456" y="1052"/>
                </a:cubicBezTo>
                <a:cubicBezTo>
                  <a:pt x="1458" y="1052"/>
                  <a:pt x="1458" y="1052"/>
                  <a:pt x="1458" y="1052"/>
                </a:cubicBezTo>
                <a:cubicBezTo>
                  <a:pt x="1479" y="1050"/>
                  <a:pt x="1479" y="1050"/>
                  <a:pt x="1479" y="1050"/>
                </a:cubicBezTo>
                <a:cubicBezTo>
                  <a:pt x="1482" y="1050"/>
                  <a:pt x="1482" y="1050"/>
                  <a:pt x="1482" y="1050"/>
                </a:cubicBezTo>
                <a:cubicBezTo>
                  <a:pt x="1482" y="1051"/>
                  <a:pt x="1482" y="1051"/>
                  <a:pt x="1482" y="1051"/>
                </a:cubicBezTo>
                <a:cubicBezTo>
                  <a:pt x="1484" y="1052"/>
                  <a:pt x="1484" y="1052"/>
                  <a:pt x="1484" y="1052"/>
                </a:cubicBezTo>
                <a:cubicBezTo>
                  <a:pt x="1495" y="1067"/>
                  <a:pt x="1495" y="1067"/>
                  <a:pt x="1495" y="1067"/>
                </a:cubicBezTo>
                <a:cubicBezTo>
                  <a:pt x="1495" y="1068"/>
                  <a:pt x="1495" y="1068"/>
                  <a:pt x="1495" y="1068"/>
                </a:cubicBezTo>
                <a:cubicBezTo>
                  <a:pt x="1496" y="1069"/>
                  <a:pt x="1496" y="1069"/>
                  <a:pt x="1496" y="1069"/>
                </a:cubicBezTo>
                <a:cubicBezTo>
                  <a:pt x="1496" y="1071"/>
                  <a:pt x="1496" y="1071"/>
                  <a:pt x="1496" y="1071"/>
                </a:cubicBezTo>
                <a:cubicBezTo>
                  <a:pt x="1498" y="1092"/>
                  <a:pt x="1498" y="1092"/>
                  <a:pt x="1498" y="1092"/>
                </a:cubicBezTo>
                <a:cubicBezTo>
                  <a:pt x="1509" y="1102"/>
                  <a:pt x="1509" y="1102"/>
                  <a:pt x="1509" y="1102"/>
                </a:cubicBezTo>
                <a:cubicBezTo>
                  <a:pt x="1524" y="1088"/>
                  <a:pt x="1524" y="1088"/>
                  <a:pt x="1524" y="1088"/>
                </a:cubicBezTo>
                <a:cubicBezTo>
                  <a:pt x="1527" y="1092"/>
                  <a:pt x="1527" y="1092"/>
                  <a:pt x="1527" y="1092"/>
                </a:cubicBezTo>
                <a:cubicBezTo>
                  <a:pt x="1532" y="1097"/>
                  <a:pt x="1534" y="1103"/>
                  <a:pt x="1534" y="1109"/>
                </a:cubicBezTo>
                <a:cubicBezTo>
                  <a:pt x="1534" y="1128"/>
                  <a:pt x="1534" y="1128"/>
                  <a:pt x="1534" y="1128"/>
                </a:cubicBezTo>
                <a:cubicBezTo>
                  <a:pt x="1527" y="1147"/>
                  <a:pt x="1527" y="1147"/>
                  <a:pt x="1527" y="1147"/>
                </a:cubicBezTo>
                <a:cubicBezTo>
                  <a:pt x="1532" y="1155"/>
                  <a:pt x="1532" y="1155"/>
                  <a:pt x="1532" y="1155"/>
                </a:cubicBezTo>
                <a:cubicBezTo>
                  <a:pt x="1543" y="1167"/>
                  <a:pt x="1543" y="1167"/>
                  <a:pt x="1543" y="1167"/>
                </a:cubicBezTo>
                <a:cubicBezTo>
                  <a:pt x="1587" y="1173"/>
                  <a:pt x="1587" y="1173"/>
                  <a:pt x="1587" y="1173"/>
                </a:cubicBezTo>
                <a:cubicBezTo>
                  <a:pt x="1588" y="1174"/>
                  <a:pt x="1588" y="1174"/>
                  <a:pt x="1588" y="1174"/>
                </a:cubicBezTo>
                <a:cubicBezTo>
                  <a:pt x="1588" y="1174"/>
                  <a:pt x="1588" y="1174"/>
                  <a:pt x="1588" y="1174"/>
                </a:cubicBezTo>
                <a:cubicBezTo>
                  <a:pt x="1590" y="1175"/>
                  <a:pt x="1590" y="1175"/>
                  <a:pt x="1590" y="1175"/>
                </a:cubicBezTo>
                <a:cubicBezTo>
                  <a:pt x="1590" y="1175"/>
                  <a:pt x="1590" y="1175"/>
                  <a:pt x="1590" y="1175"/>
                </a:cubicBezTo>
                <a:cubicBezTo>
                  <a:pt x="1593" y="1179"/>
                  <a:pt x="1593" y="1179"/>
                  <a:pt x="1593" y="1179"/>
                </a:cubicBezTo>
                <a:cubicBezTo>
                  <a:pt x="1606" y="1161"/>
                  <a:pt x="1606" y="1161"/>
                  <a:pt x="1606" y="1161"/>
                </a:cubicBezTo>
                <a:cubicBezTo>
                  <a:pt x="1607" y="1161"/>
                  <a:pt x="1607" y="1161"/>
                  <a:pt x="1607" y="1161"/>
                </a:cubicBezTo>
                <a:cubicBezTo>
                  <a:pt x="1617" y="1150"/>
                  <a:pt x="1617" y="1150"/>
                  <a:pt x="1617" y="1150"/>
                </a:cubicBezTo>
                <a:cubicBezTo>
                  <a:pt x="1613" y="1134"/>
                  <a:pt x="1613" y="1134"/>
                  <a:pt x="1613" y="1134"/>
                </a:cubicBezTo>
                <a:cubicBezTo>
                  <a:pt x="1602" y="1067"/>
                  <a:pt x="1602" y="1067"/>
                  <a:pt x="1602" y="1067"/>
                </a:cubicBezTo>
                <a:cubicBezTo>
                  <a:pt x="1632" y="1081"/>
                  <a:pt x="1632" y="1081"/>
                  <a:pt x="1632" y="1081"/>
                </a:cubicBezTo>
                <a:cubicBezTo>
                  <a:pt x="1633" y="1081"/>
                  <a:pt x="1633" y="1081"/>
                  <a:pt x="1633" y="1081"/>
                </a:cubicBezTo>
                <a:cubicBezTo>
                  <a:pt x="1634" y="1081"/>
                  <a:pt x="1634" y="1081"/>
                  <a:pt x="1634" y="1081"/>
                </a:cubicBezTo>
                <a:cubicBezTo>
                  <a:pt x="1648" y="1098"/>
                  <a:pt x="1648" y="1098"/>
                  <a:pt x="1648" y="1098"/>
                </a:cubicBezTo>
                <a:cubicBezTo>
                  <a:pt x="1657" y="1107"/>
                  <a:pt x="1657" y="1107"/>
                  <a:pt x="1657" y="1107"/>
                </a:cubicBezTo>
                <a:cubicBezTo>
                  <a:pt x="1669" y="1098"/>
                  <a:pt x="1669" y="1098"/>
                  <a:pt x="1669" y="1098"/>
                </a:cubicBezTo>
                <a:cubicBezTo>
                  <a:pt x="1714" y="1050"/>
                  <a:pt x="1714" y="1050"/>
                  <a:pt x="1714" y="1050"/>
                </a:cubicBezTo>
                <a:cubicBezTo>
                  <a:pt x="1714" y="1050"/>
                  <a:pt x="1714" y="1050"/>
                  <a:pt x="1714" y="1050"/>
                </a:cubicBezTo>
                <a:cubicBezTo>
                  <a:pt x="1715" y="1050"/>
                  <a:pt x="1715" y="1050"/>
                  <a:pt x="1715" y="1050"/>
                </a:cubicBezTo>
                <a:cubicBezTo>
                  <a:pt x="1730" y="1038"/>
                  <a:pt x="1730" y="1038"/>
                  <a:pt x="1730" y="1038"/>
                </a:cubicBezTo>
                <a:cubicBezTo>
                  <a:pt x="1748" y="1013"/>
                  <a:pt x="1748" y="1013"/>
                  <a:pt x="1748" y="1013"/>
                </a:cubicBezTo>
                <a:cubicBezTo>
                  <a:pt x="1749" y="1011"/>
                  <a:pt x="1749" y="1011"/>
                  <a:pt x="1749" y="1011"/>
                </a:cubicBezTo>
                <a:cubicBezTo>
                  <a:pt x="1774" y="1017"/>
                  <a:pt x="1774" y="1017"/>
                  <a:pt x="1774" y="1017"/>
                </a:cubicBezTo>
                <a:cubicBezTo>
                  <a:pt x="1785" y="1017"/>
                  <a:pt x="1785" y="1017"/>
                  <a:pt x="1785" y="1017"/>
                </a:cubicBezTo>
                <a:cubicBezTo>
                  <a:pt x="1785" y="1008"/>
                  <a:pt x="1787" y="1001"/>
                  <a:pt x="1788" y="997"/>
                </a:cubicBezTo>
                <a:cubicBezTo>
                  <a:pt x="1806" y="976"/>
                  <a:pt x="1806" y="976"/>
                  <a:pt x="1806" y="976"/>
                </a:cubicBezTo>
                <a:cubicBezTo>
                  <a:pt x="1812" y="973"/>
                  <a:pt x="1812" y="973"/>
                  <a:pt x="1812" y="973"/>
                </a:cubicBezTo>
                <a:cubicBezTo>
                  <a:pt x="1833" y="980"/>
                  <a:pt x="1833" y="980"/>
                  <a:pt x="1833" y="980"/>
                </a:cubicBezTo>
                <a:cubicBezTo>
                  <a:pt x="1858" y="977"/>
                  <a:pt x="1858" y="977"/>
                  <a:pt x="1858" y="977"/>
                </a:cubicBezTo>
                <a:cubicBezTo>
                  <a:pt x="1875" y="959"/>
                  <a:pt x="1875" y="959"/>
                  <a:pt x="1875" y="959"/>
                </a:cubicBezTo>
                <a:cubicBezTo>
                  <a:pt x="1883" y="943"/>
                  <a:pt x="1883" y="943"/>
                  <a:pt x="1883" y="943"/>
                </a:cubicBezTo>
                <a:cubicBezTo>
                  <a:pt x="1878" y="935"/>
                  <a:pt x="1878" y="935"/>
                  <a:pt x="1878" y="935"/>
                </a:cubicBezTo>
                <a:cubicBezTo>
                  <a:pt x="1863" y="942"/>
                  <a:pt x="1863" y="942"/>
                  <a:pt x="1863" y="942"/>
                </a:cubicBezTo>
                <a:cubicBezTo>
                  <a:pt x="1862" y="941"/>
                  <a:pt x="1862" y="941"/>
                  <a:pt x="1862" y="941"/>
                </a:cubicBezTo>
                <a:cubicBezTo>
                  <a:pt x="1861" y="940"/>
                  <a:pt x="1861" y="940"/>
                  <a:pt x="1861" y="940"/>
                </a:cubicBezTo>
                <a:cubicBezTo>
                  <a:pt x="1842" y="923"/>
                  <a:pt x="1842" y="923"/>
                  <a:pt x="1842" y="923"/>
                </a:cubicBezTo>
                <a:cubicBezTo>
                  <a:pt x="1841" y="922"/>
                  <a:pt x="1841" y="922"/>
                  <a:pt x="1841" y="922"/>
                </a:cubicBezTo>
                <a:cubicBezTo>
                  <a:pt x="1849" y="894"/>
                  <a:pt x="1849" y="894"/>
                  <a:pt x="1849" y="894"/>
                </a:cubicBezTo>
                <a:cubicBezTo>
                  <a:pt x="1851" y="872"/>
                  <a:pt x="1851" y="872"/>
                  <a:pt x="1851" y="872"/>
                </a:cubicBezTo>
                <a:cubicBezTo>
                  <a:pt x="1845" y="855"/>
                  <a:pt x="1845" y="855"/>
                  <a:pt x="1845" y="855"/>
                </a:cubicBezTo>
                <a:cubicBezTo>
                  <a:pt x="1831" y="849"/>
                  <a:pt x="1831" y="849"/>
                  <a:pt x="1831" y="849"/>
                </a:cubicBezTo>
                <a:cubicBezTo>
                  <a:pt x="1831" y="848"/>
                  <a:pt x="1831" y="848"/>
                  <a:pt x="1831" y="848"/>
                </a:cubicBezTo>
                <a:cubicBezTo>
                  <a:pt x="1830" y="847"/>
                  <a:pt x="1830" y="847"/>
                  <a:pt x="1830" y="847"/>
                </a:cubicBezTo>
                <a:cubicBezTo>
                  <a:pt x="1829" y="846"/>
                  <a:pt x="1829" y="846"/>
                  <a:pt x="1829" y="846"/>
                </a:cubicBezTo>
                <a:cubicBezTo>
                  <a:pt x="1816" y="821"/>
                  <a:pt x="1816" y="821"/>
                  <a:pt x="1816" y="821"/>
                </a:cubicBezTo>
                <a:cubicBezTo>
                  <a:pt x="1814" y="818"/>
                  <a:pt x="1814" y="818"/>
                  <a:pt x="1814" y="818"/>
                </a:cubicBezTo>
                <a:cubicBezTo>
                  <a:pt x="1796" y="839"/>
                  <a:pt x="1796" y="839"/>
                  <a:pt x="1796" y="839"/>
                </a:cubicBezTo>
                <a:cubicBezTo>
                  <a:pt x="1778" y="850"/>
                  <a:pt x="1778" y="850"/>
                  <a:pt x="1778" y="850"/>
                </a:cubicBezTo>
                <a:cubicBezTo>
                  <a:pt x="1774" y="852"/>
                  <a:pt x="1774" y="852"/>
                  <a:pt x="1774" y="852"/>
                </a:cubicBezTo>
                <a:cubicBezTo>
                  <a:pt x="1773" y="851"/>
                  <a:pt x="1773" y="851"/>
                  <a:pt x="1773" y="851"/>
                </a:cubicBezTo>
                <a:cubicBezTo>
                  <a:pt x="1772" y="849"/>
                  <a:pt x="1772" y="849"/>
                  <a:pt x="1772" y="849"/>
                </a:cubicBezTo>
                <a:cubicBezTo>
                  <a:pt x="1753" y="831"/>
                  <a:pt x="1753" y="831"/>
                  <a:pt x="1753" y="831"/>
                </a:cubicBezTo>
                <a:cubicBezTo>
                  <a:pt x="1753" y="830"/>
                  <a:pt x="1753" y="830"/>
                  <a:pt x="1753" y="830"/>
                </a:cubicBezTo>
                <a:cubicBezTo>
                  <a:pt x="1739" y="801"/>
                  <a:pt x="1739" y="801"/>
                  <a:pt x="1739" y="801"/>
                </a:cubicBezTo>
                <a:cubicBezTo>
                  <a:pt x="1739" y="800"/>
                  <a:pt x="1739" y="800"/>
                  <a:pt x="1739" y="800"/>
                </a:cubicBezTo>
                <a:cubicBezTo>
                  <a:pt x="1733" y="779"/>
                  <a:pt x="1733" y="779"/>
                  <a:pt x="1733" y="779"/>
                </a:cubicBezTo>
                <a:cubicBezTo>
                  <a:pt x="1733" y="778"/>
                  <a:pt x="1733" y="778"/>
                  <a:pt x="1733" y="778"/>
                </a:cubicBezTo>
                <a:cubicBezTo>
                  <a:pt x="1733" y="778"/>
                  <a:pt x="1733" y="778"/>
                  <a:pt x="1733" y="778"/>
                </a:cubicBezTo>
                <a:cubicBezTo>
                  <a:pt x="1733" y="746"/>
                  <a:pt x="1733" y="746"/>
                  <a:pt x="1733" y="746"/>
                </a:cubicBezTo>
                <a:cubicBezTo>
                  <a:pt x="1730" y="727"/>
                  <a:pt x="1730" y="727"/>
                  <a:pt x="1730" y="727"/>
                </a:cubicBezTo>
                <a:cubicBezTo>
                  <a:pt x="1716" y="722"/>
                  <a:pt x="1716" y="722"/>
                  <a:pt x="1716" y="722"/>
                </a:cubicBezTo>
                <a:cubicBezTo>
                  <a:pt x="1715" y="722"/>
                  <a:pt x="1715" y="722"/>
                  <a:pt x="1715" y="722"/>
                </a:cubicBezTo>
                <a:cubicBezTo>
                  <a:pt x="1715" y="721"/>
                  <a:pt x="1715" y="721"/>
                  <a:pt x="1715" y="721"/>
                </a:cubicBezTo>
                <a:cubicBezTo>
                  <a:pt x="1681" y="694"/>
                  <a:pt x="1681" y="694"/>
                  <a:pt x="1681" y="694"/>
                </a:cubicBezTo>
                <a:cubicBezTo>
                  <a:pt x="1683" y="691"/>
                  <a:pt x="1683" y="691"/>
                  <a:pt x="1683" y="691"/>
                </a:cubicBezTo>
                <a:cubicBezTo>
                  <a:pt x="1699" y="674"/>
                  <a:pt x="1699" y="674"/>
                  <a:pt x="1699" y="674"/>
                </a:cubicBezTo>
                <a:cubicBezTo>
                  <a:pt x="1699" y="673"/>
                  <a:pt x="1699" y="673"/>
                  <a:pt x="1699" y="673"/>
                </a:cubicBezTo>
                <a:cubicBezTo>
                  <a:pt x="1699" y="672"/>
                  <a:pt x="1699" y="672"/>
                  <a:pt x="1699" y="672"/>
                </a:cubicBezTo>
                <a:cubicBezTo>
                  <a:pt x="1701" y="672"/>
                  <a:pt x="1701" y="672"/>
                  <a:pt x="1701" y="672"/>
                </a:cubicBezTo>
                <a:cubicBezTo>
                  <a:pt x="1701" y="672"/>
                  <a:pt x="1701" y="672"/>
                  <a:pt x="1701" y="672"/>
                </a:cubicBezTo>
                <a:cubicBezTo>
                  <a:pt x="1719" y="670"/>
                  <a:pt x="1719" y="670"/>
                  <a:pt x="1719" y="670"/>
                </a:cubicBezTo>
                <a:cubicBezTo>
                  <a:pt x="1720" y="670"/>
                  <a:pt x="1720" y="670"/>
                  <a:pt x="1720" y="670"/>
                </a:cubicBezTo>
                <a:cubicBezTo>
                  <a:pt x="1725" y="670"/>
                  <a:pt x="1730" y="673"/>
                  <a:pt x="1735" y="678"/>
                </a:cubicBezTo>
                <a:cubicBezTo>
                  <a:pt x="1749" y="690"/>
                  <a:pt x="1749" y="690"/>
                  <a:pt x="1749" y="690"/>
                </a:cubicBezTo>
                <a:cubicBezTo>
                  <a:pt x="1765" y="677"/>
                  <a:pt x="1765" y="677"/>
                  <a:pt x="1765" y="677"/>
                </a:cubicBezTo>
                <a:cubicBezTo>
                  <a:pt x="1777" y="661"/>
                  <a:pt x="1777" y="661"/>
                  <a:pt x="1777" y="661"/>
                </a:cubicBezTo>
                <a:cubicBezTo>
                  <a:pt x="1777" y="648"/>
                  <a:pt x="1777" y="648"/>
                  <a:pt x="1777" y="648"/>
                </a:cubicBezTo>
                <a:cubicBezTo>
                  <a:pt x="1773" y="614"/>
                  <a:pt x="1773" y="614"/>
                  <a:pt x="1773" y="614"/>
                </a:cubicBezTo>
                <a:cubicBezTo>
                  <a:pt x="1769" y="600"/>
                  <a:pt x="1769" y="600"/>
                  <a:pt x="1769" y="600"/>
                </a:cubicBezTo>
                <a:cubicBezTo>
                  <a:pt x="1746" y="596"/>
                  <a:pt x="1746" y="596"/>
                  <a:pt x="1746" y="596"/>
                </a:cubicBezTo>
                <a:cubicBezTo>
                  <a:pt x="1746" y="582"/>
                  <a:pt x="1746" y="582"/>
                  <a:pt x="1746" y="582"/>
                </a:cubicBezTo>
                <a:cubicBezTo>
                  <a:pt x="1725" y="556"/>
                  <a:pt x="1725" y="556"/>
                  <a:pt x="1725" y="556"/>
                </a:cubicBezTo>
                <a:cubicBezTo>
                  <a:pt x="1724" y="555"/>
                  <a:pt x="1724" y="555"/>
                  <a:pt x="1724" y="555"/>
                </a:cubicBezTo>
                <a:cubicBezTo>
                  <a:pt x="1714" y="536"/>
                  <a:pt x="1714" y="536"/>
                  <a:pt x="1714" y="536"/>
                </a:cubicBezTo>
                <a:cubicBezTo>
                  <a:pt x="1711" y="534"/>
                  <a:pt x="1711" y="534"/>
                  <a:pt x="1711" y="534"/>
                </a:cubicBezTo>
                <a:cubicBezTo>
                  <a:pt x="1711" y="532"/>
                  <a:pt x="1711" y="532"/>
                  <a:pt x="1711" y="532"/>
                </a:cubicBezTo>
                <a:cubicBezTo>
                  <a:pt x="1711" y="532"/>
                  <a:pt x="1711" y="532"/>
                  <a:pt x="1711" y="532"/>
                </a:cubicBezTo>
                <a:cubicBezTo>
                  <a:pt x="1735" y="501"/>
                  <a:pt x="1735" y="501"/>
                  <a:pt x="1735" y="501"/>
                </a:cubicBezTo>
                <a:cubicBezTo>
                  <a:pt x="1735" y="500"/>
                  <a:pt x="1735" y="500"/>
                  <a:pt x="1735" y="500"/>
                </a:cubicBezTo>
                <a:cubicBezTo>
                  <a:pt x="1736" y="499"/>
                  <a:pt x="1736" y="499"/>
                  <a:pt x="1736" y="499"/>
                </a:cubicBezTo>
                <a:cubicBezTo>
                  <a:pt x="1736" y="498"/>
                  <a:pt x="1736" y="498"/>
                  <a:pt x="1736" y="498"/>
                </a:cubicBezTo>
                <a:cubicBezTo>
                  <a:pt x="1738" y="498"/>
                  <a:pt x="1738" y="498"/>
                  <a:pt x="1738" y="498"/>
                </a:cubicBezTo>
                <a:cubicBezTo>
                  <a:pt x="1747" y="497"/>
                  <a:pt x="1747" y="497"/>
                  <a:pt x="1747" y="497"/>
                </a:cubicBezTo>
                <a:cubicBezTo>
                  <a:pt x="1759" y="487"/>
                  <a:pt x="1759" y="487"/>
                  <a:pt x="1759" y="487"/>
                </a:cubicBezTo>
                <a:cubicBezTo>
                  <a:pt x="1773" y="445"/>
                  <a:pt x="1773" y="445"/>
                  <a:pt x="1773" y="445"/>
                </a:cubicBezTo>
                <a:cubicBezTo>
                  <a:pt x="1774" y="445"/>
                  <a:pt x="1774" y="445"/>
                  <a:pt x="1774" y="445"/>
                </a:cubicBezTo>
                <a:cubicBezTo>
                  <a:pt x="1774" y="444"/>
                  <a:pt x="1774" y="444"/>
                  <a:pt x="1774" y="444"/>
                </a:cubicBezTo>
                <a:cubicBezTo>
                  <a:pt x="1791" y="425"/>
                  <a:pt x="1791" y="425"/>
                  <a:pt x="1791" y="425"/>
                </a:cubicBezTo>
                <a:cubicBezTo>
                  <a:pt x="1791" y="424"/>
                  <a:pt x="1791" y="424"/>
                  <a:pt x="1791" y="424"/>
                </a:cubicBezTo>
                <a:cubicBezTo>
                  <a:pt x="1792" y="424"/>
                  <a:pt x="1792" y="424"/>
                  <a:pt x="1792" y="424"/>
                </a:cubicBezTo>
                <a:cubicBezTo>
                  <a:pt x="1793" y="424"/>
                  <a:pt x="1793" y="424"/>
                  <a:pt x="1793" y="424"/>
                </a:cubicBezTo>
                <a:cubicBezTo>
                  <a:pt x="1812" y="419"/>
                  <a:pt x="1812" y="419"/>
                  <a:pt x="1812" y="419"/>
                </a:cubicBezTo>
                <a:cubicBezTo>
                  <a:pt x="1812" y="421"/>
                  <a:pt x="1812" y="421"/>
                  <a:pt x="1812" y="421"/>
                </a:cubicBezTo>
                <a:cubicBezTo>
                  <a:pt x="1824" y="431"/>
                  <a:pt x="1824" y="431"/>
                  <a:pt x="1824" y="431"/>
                </a:cubicBezTo>
                <a:cubicBezTo>
                  <a:pt x="1829" y="432"/>
                  <a:pt x="1829" y="432"/>
                  <a:pt x="1829" y="432"/>
                </a:cubicBezTo>
                <a:cubicBezTo>
                  <a:pt x="1836" y="400"/>
                  <a:pt x="1836" y="400"/>
                  <a:pt x="1836" y="400"/>
                </a:cubicBezTo>
                <a:cubicBezTo>
                  <a:pt x="1829" y="376"/>
                  <a:pt x="1829" y="376"/>
                  <a:pt x="1829" y="376"/>
                </a:cubicBezTo>
                <a:cubicBezTo>
                  <a:pt x="1827" y="375"/>
                  <a:pt x="1827" y="375"/>
                  <a:pt x="1827" y="375"/>
                </a:cubicBezTo>
                <a:cubicBezTo>
                  <a:pt x="1827" y="373"/>
                  <a:pt x="1827" y="373"/>
                  <a:pt x="1827" y="373"/>
                </a:cubicBezTo>
                <a:cubicBezTo>
                  <a:pt x="1831" y="347"/>
                  <a:pt x="1831" y="347"/>
                  <a:pt x="1831" y="347"/>
                </a:cubicBezTo>
                <a:cubicBezTo>
                  <a:pt x="1831" y="345"/>
                  <a:pt x="1831" y="345"/>
                  <a:pt x="1831" y="345"/>
                </a:cubicBezTo>
                <a:cubicBezTo>
                  <a:pt x="1843" y="331"/>
                  <a:pt x="1843" y="331"/>
                  <a:pt x="1843" y="331"/>
                </a:cubicBezTo>
                <a:cubicBezTo>
                  <a:pt x="1852" y="316"/>
                  <a:pt x="1852" y="316"/>
                  <a:pt x="1852" y="316"/>
                </a:cubicBezTo>
                <a:cubicBezTo>
                  <a:pt x="1853" y="304"/>
                  <a:pt x="1853" y="304"/>
                  <a:pt x="1853" y="304"/>
                </a:cubicBezTo>
                <a:cubicBezTo>
                  <a:pt x="1853" y="297"/>
                  <a:pt x="1850" y="287"/>
                  <a:pt x="1843" y="271"/>
                </a:cubicBezTo>
                <a:cubicBezTo>
                  <a:pt x="1843" y="271"/>
                  <a:pt x="1843" y="271"/>
                  <a:pt x="1843" y="271"/>
                </a:cubicBezTo>
                <a:cubicBezTo>
                  <a:pt x="1843" y="271"/>
                  <a:pt x="1843" y="271"/>
                  <a:pt x="1843" y="271"/>
                </a:cubicBezTo>
                <a:cubicBezTo>
                  <a:pt x="1843" y="246"/>
                  <a:pt x="1843" y="246"/>
                  <a:pt x="1843" y="246"/>
                </a:cubicBezTo>
                <a:cubicBezTo>
                  <a:pt x="1843" y="245"/>
                  <a:pt x="1843" y="245"/>
                  <a:pt x="1843" y="245"/>
                </a:cubicBezTo>
                <a:cubicBezTo>
                  <a:pt x="1849" y="222"/>
                  <a:pt x="1849" y="222"/>
                  <a:pt x="1849" y="222"/>
                </a:cubicBezTo>
                <a:cubicBezTo>
                  <a:pt x="1844" y="213"/>
                  <a:pt x="1841" y="205"/>
                  <a:pt x="1841" y="200"/>
                </a:cubicBezTo>
                <a:lnTo>
                  <a:pt x="1845" y="171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Freeform 6"/>
          <p:cNvSpPr/>
          <p:nvPr/>
        </p:nvSpPr>
        <p:spPr bwMode="auto">
          <a:xfrm>
            <a:off x="1838325" y="2265363"/>
            <a:ext cx="1138238" cy="939800"/>
          </a:xfrm>
          <a:custGeom>
            <a:avLst/>
            <a:gdLst>
              <a:gd name="T0" fmla="*/ 2147483646 w 1203"/>
              <a:gd name="T1" fmla="*/ 2147483646 h 1018"/>
              <a:gd name="T2" fmla="*/ 2147483646 w 1203"/>
              <a:gd name="T3" fmla="*/ 2147483646 h 1018"/>
              <a:gd name="T4" fmla="*/ 2147483646 w 1203"/>
              <a:gd name="T5" fmla="*/ 2147483646 h 1018"/>
              <a:gd name="T6" fmla="*/ 2147483646 w 1203"/>
              <a:gd name="T7" fmla="*/ 2147483646 h 1018"/>
              <a:gd name="T8" fmla="*/ 2147483646 w 1203"/>
              <a:gd name="T9" fmla="*/ 2147483646 h 1018"/>
              <a:gd name="T10" fmla="*/ 2147483646 w 1203"/>
              <a:gd name="T11" fmla="*/ 2147483646 h 1018"/>
              <a:gd name="T12" fmla="*/ 2147483646 w 1203"/>
              <a:gd name="T13" fmla="*/ 2147483646 h 1018"/>
              <a:gd name="T14" fmla="*/ 2147483646 w 1203"/>
              <a:gd name="T15" fmla="*/ 2147483646 h 1018"/>
              <a:gd name="T16" fmla="*/ 2147483646 w 1203"/>
              <a:gd name="T17" fmla="*/ 2147483646 h 1018"/>
              <a:gd name="T18" fmla="*/ 2147483646 w 1203"/>
              <a:gd name="T19" fmla="*/ 2147483646 h 1018"/>
              <a:gd name="T20" fmla="*/ 2147483646 w 1203"/>
              <a:gd name="T21" fmla="*/ 2147483646 h 1018"/>
              <a:gd name="T22" fmla="*/ 2147483646 w 1203"/>
              <a:gd name="T23" fmla="*/ 2147483646 h 1018"/>
              <a:gd name="T24" fmla="*/ 2147483646 w 1203"/>
              <a:gd name="T25" fmla="*/ 2147483646 h 1018"/>
              <a:gd name="T26" fmla="*/ 2147483646 w 1203"/>
              <a:gd name="T27" fmla="*/ 2147483646 h 1018"/>
              <a:gd name="T28" fmla="*/ 2147483646 w 1203"/>
              <a:gd name="T29" fmla="*/ 2147483646 h 1018"/>
              <a:gd name="T30" fmla="*/ 2147483646 w 1203"/>
              <a:gd name="T31" fmla="*/ 2147483646 h 1018"/>
              <a:gd name="T32" fmla="*/ 2147483646 w 1203"/>
              <a:gd name="T33" fmla="*/ 2147483646 h 1018"/>
              <a:gd name="T34" fmla="*/ 2147483646 w 1203"/>
              <a:gd name="T35" fmla="*/ 2147483646 h 1018"/>
              <a:gd name="T36" fmla="*/ 2147483646 w 1203"/>
              <a:gd name="T37" fmla="*/ 2147483646 h 1018"/>
              <a:gd name="T38" fmla="*/ 2147483646 w 1203"/>
              <a:gd name="T39" fmla="*/ 2147483646 h 1018"/>
              <a:gd name="T40" fmla="*/ 2147483646 w 1203"/>
              <a:gd name="T41" fmla="*/ 2147483646 h 1018"/>
              <a:gd name="T42" fmla="*/ 2147483646 w 1203"/>
              <a:gd name="T43" fmla="*/ 2147483646 h 1018"/>
              <a:gd name="T44" fmla="*/ 2147483646 w 1203"/>
              <a:gd name="T45" fmla="*/ 2147483646 h 1018"/>
              <a:gd name="T46" fmla="*/ 2147483646 w 1203"/>
              <a:gd name="T47" fmla="*/ 2147483646 h 1018"/>
              <a:gd name="T48" fmla="*/ 2147483646 w 1203"/>
              <a:gd name="T49" fmla="*/ 2147483646 h 1018"/>
              <a:gd name="T50" fmla="*/ 2147483646 w 1203"/>
              <a:gd name="T51" fmla="*/ 2147483646 h 1018"/>
              <a:gd name="T52" fmla="*/ 2147483646 w 1203"/>
              <a:gd name="T53" fmla="*/ 2147483646 h 1018"/>
              <a:gd name="T54" fmla="*/ 2147483646 w 1203"/>
              <a:gd name="T55" fmla="*/ 2147483646 h 1018"/>
              <a:gd name="T56" fmla="*/ 2147483646 w 1203"/>
              <a:gd name="T57" fmla="*/ 2147483646 h 1018"/>
              <a:gd name="T58" fmla="*/ 2147483646 w 1203"/>
              <a:gd name="T59" fmla="*/ 2147483646 h 1018"/>
              <a:gd name="T60" fmla="*/ 2147483646 w 1203"/>
              <a:gd name="T61" fmla="*/ 2147483646 h 1018"/>
              <a:gd name="T62" fmla="*/ 2147483646 w 1203"/>
              <a:gd name="T63" fmla="*/ 2147483646 h 1018"/>
              <a:gd name="T64" fmla="*/ 2147483646 w 1203"/>
              <a:gd name="T65" fmla="*/ 2147483646 h 1018"/>
              <a:gd name="T66" fmla="*/ 2147483646 w 1203"/>
              <a:gd name="T67" fmla="*/ 2147483646 h 1018"/>
              <a:gd name="T68" fmla="*/ 2147483646 w 1203"/>
              <a:gd name="T69" fmla="*/ 2147483646 h 1018"/>
              <a:gd name="T70" fmla="*/ 2147483646 w 1203"/>
              <a:gd name="T71" fmla="*/ 2147483646 h 1018"/>
              <a:gd name="T72" fmla="*/ 2147483646 w 1203"/>
              <a:gd name="T73" fmla="*/ 2147483646 h 1018"/>
              <a:gd name="T74" fmla="*/ 2147483646 w 1203"/>
              <a:gd name="T75" fmla="*/ 2147483646 h 1018"/>
              <a:gd name="T76" fmla="*/ 2147483646 w 1203"/>
              <a:gd name="T77" fmla="*/ 2147483646 h 1018"/>
              <a:gd name="T78" fmla="*/ 2147483646 w 1203"/>
              <a:gd name="T79" fmla="*/ 2147483646 h 1018"/>
              <a:gd name="T80" fmla="*/ 2147483646 w 1203"/>
              <a:gd name="T81" fmla="*/ 2147483646 h 1018"/>
              <a:gd name="T82" fmla="*/ 2147483646 w 1203"/>
              <a:gd name="T83" fmla="*/ 2147483646 h 1018"/>
              <a:gd name="T84" fmla="*/ 2147483646 w 1203"/>
              <a:gd name="T85" fmla="*/ 2147483646 h 1018"/>
              <a:gd name="T86" fmla="*/ 2147483646 w 1203"/>
              <a:gd name="T87" fmla="*/ 2147483646 h 1018"/>
              <a:gd name="T88" fmla="*/ 2147483646 w 1203"/>
              <a:gd name="T89" fmla="*/ 2147483646 h 1018"/>
              <a:gd name="T90" fmla="*/ 2147483646 w 1203"/>
              <a:gd name="T91" fmla="*/ 2147483646 h 1018"/>
              <a:gd name="T92" fmla="*/ 2147483646 w 1203"/>
              <a:gd name="T93" fmla="*/ 2147483646 h 1018"/>
              <a:gd name="T94" fmla="*/ 2147483646 w 1203"/>
              <a:gd name="T95" fmla="*/ 2147483646 h 1018"/>
              <a:gd name="T96" fmla="*/ 2147483646 w 1203"/>
              <a:gd name="T97" fmla="*/ 2147483646 h 1018"/>
              <a:gd name="T98" fmla="*/ 2147483646 w 1203"/>
              <a:gd name="T99" fmla="*/ 2147483646 h 1018"/>
              <a:gd name="T100" fmla="*/ 2147483646 w 1203"/>
              <a:gd name="T101" fmla="*/ 2147483646 h 1018"/>
              <a:gd name="T102" fmla="*/ 2147483646 w 1203"/>
              <a:gd name="T103" fmla="*/ 2147483646 h 1018"/>
              <a:gd name="T104" fmla="*/ 2147483646 w 1203"/>
              <a:gd name="T105" fmla="*/ 2147483646 h 1018"/>
              <a:gd name="T106" fmla="*/ 2147483646 w 1203"/>
              <a:gd name="T107" fmla="*/ 2147483646 h 1018"/>
              <a:gd name="T108" fmla="*/ 2147483646 w 1203"/>
              <a:gd name="T109" fmla="*/ 2147483646 h 101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03"/>
              <a:gd name="T166" fmla="*/ 0 h 1018"/>
              <a:gd name="T167" fmla="*/ 1203 w 1203"/>
              <a:gd name="T168" fmla="*/ 1018 h 1018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03" h="1018">
                <a:moveTo>
                  <a:pt x="715" y="368"/>
                </a:moveTo>
                <a:cubicBezTo>
                  <a:pt x="698" y="368"/>
                  <a:pt x="698" y="368"/>
                  <a:pt x="698" y="368"/>
                </a:cubicBezTo>
                <a:cubicBezTo>
                  <a:pt x="692" y="380"/>
                  <a:pt x="692" y="380"/>
                  <a:pt x="692" y="380"/>
                </a:cubicBezTo>
                <a:cubicBezTo>
                  <a:pt x="702" y="389"/>
                  <a:pt x="702" y="389"/>
                  <a:pt x="702" y="389"/>
                </a:cubicBezTo>
                <a:cubicBezTo>
                  <a:pt x="702" y="390"/>
                  <a:pt x="702" y="390"/>
                  <a:pt x="702" y="390"/>
                </a:cubicBezTo>
                <a:cubicBezTo>
                  <a:pt x="702" y="391"/>
                  <a:pt x="702" y="391"/>
                  <a:pt x="702" y="391"/>
                </a:cubicBezTo>
                <a:cubicBezTo>
                  <a:pt x="706" y="405"/>
                  <a:pt x="706" y="405"/>
                  <a:pt x="706" y="405"/>
                </a:cubicBezTo>
                <a:cubicBezTo>
                  <a:pt x="707" y="406"/>
                  <a:pt x="707" y="406"/>
                  <a:pt x="707" y="406"/>
                </a:cubicBezTo>
                <a:cubicBezTo>
                  <a:pt x="707" y="409"/>
                  <a:pt x="707" y="409"/>
                  <a:pt x="707" y="409"/>
                </a:cubicBezTo>
                <a:cubicBezTo>
                  <a:pt x="705" y="410"/>
                  <a:pt x="705" y="410"/>
                  <a:pt x="705" y="410"/>
                </a:cubicBezTo>
                <a:cubicBezTo>
                  <a:pt x="682" y="422"/>
                  <a:pt x="682" y="422"/>
                  <a:pt x="682" y="422"/>
                </a:cubicBezTo>
                <a:cubicBezTo>
                  <a:pt x="681" y="423"/>
                  <a:pt x="681" y="423"/>
                  <a:pt x="681" y="423"/>
                </a:cubicBezTo>
                <a:cubicBezTo>
                  <a:pt x="681" y="423"/>
                  <a:pt x="681" y="423"/>
                  <a:pt x="681" y="423"/>
                </a:cubicBezTo>
                <a:cubicBezTo>
                  <a:pt x="680" y="423"/>
                  <a:pt x="680" y="423"/>
                  <a:pt x="680" y="423"/>
                </a:cubicBezTo>
                <a:cubicBezTo>
                  <a:pt x="679" y="423"/>
                  <a:pt x="679" y="423"/>
                  <a:pt x="679" y="423"/>
                </a:cubicBezTo>
                <a:cubicBezTo>
                  <a:pt x="661" y="421"/>
                  <a:pt x="651" y="416"/>
                  <a:pt x="648" y="408"/>
                </a:cubicBezTo>
                <a:cubicBezTo>
                  <a:pt x="642" y="396"/>
                  <a:pt x="642" y="396"/>
                  <a:pt x="642" y="396"/>
                </a:cubicBezTo>
                <a:cubicBezTo>
                  <a:pt x="610" y="389"/>
                  <a:pt x="610" y="389"/>
                  <a:pt x="610" y="389"/>
                </a:cubicBezTo>
                <a:cubicBezTo>
                  <a:pt x="602" y="349"/>
                  <a:pt x="602" y="349"/>
                  <a:pt x="602" y="349"/>
                </a:cubicBezTo>
                <a:cubicBezTo>
                  <a:pt x="595" y="348"/>
                  <a:pt x="590" y="345"/>
                  <a:pt x="587" y="341"/>
                </a:cubicBezTo>
                <a:cubicBezTo>
                  <a:pt x="586" y="339"/>
                  <a:pt x="586" y="339"/>
                  <a:pt x="586" y="339"/>
                </a:cubicBezTo>
                <a:cubicBezTo>
                  <a:pt x="581" y="331"/>
                  <a:pt x="576" y="327"/>
                  <a:pt x="570" y="326"/>
                </a:cubicBezTo>
                <a:cubicBezTo>
                  <a:pt x="562" y="323"/>
                  <a:pt x="554" y="316"/>
                  <a:pt x="548" y="307"/>
                </a:cubicBezTo>
                <a:cubicBezTo>
                  <a:pt x="535" y="300"/>
                  <a:pt x="535" y="300"/>
                  <a:pt x="535" y="300"/>
                </a:cubicBezTo>
                <a:cubicBezTo>
                  <a:pt x="534" y="300"/>
                  <a:pt x="534" y="300"/>
                  <a:pt x="534" y="300"/>
                </a:cubicBezTo>
                <a:cubicBezTo>
                  <a:pt x="534" y="300"/>
                  <a:pt x="534" y="300"/>
                  <a:pt x="534" y="300"/>
                </a:cubicBezTo>
                <a:cubicBezTo>
                  <a:pt x="534" y="300"/>
                  <a:pt x="534" y="300"/>
                  <a:pt x="534" y="300"/>
                </a:cubicBezTo>
                <a:cubicBezTo>
                  <a:pt x="517" y="283"/>
                  <a:pt x="517" y="283"/>
                  <a:pt x="517" y="283"/>
                </a:cubicBezTo>
                <a:cubicBezTo>
                  <a:pt x="517" y="283"/>
                  <a:pt x="517" y="283"/>
                  <a:pt x="517" y="283"/>
                </a:cubicBezTo>
                <a:cubicBezTo>
                  <a:pt x="513" y="268"/>
                  <a:pt x="513" y="268"/>
                  <a:pt x="513" y="268"/>
                </a:cubicBezTo>
                <a:cubicBezTo>
                  <a:pt x="513" y="267"/>
                  <a:pt x="513" y="267"/>
                  <a:pt x="513" y="267"/>
                </a:cubicBezTo>
                <a:cubicBezTo>
                  <a:pt x="547" y="220"/>
                  <a:pt x="547" y="220"/>
                  <a:pt x="547" y="220"/>
                </a:cubicBezTo>
                <a:cubicBezTo>
                  <a:pt x="548" y="217"/>
                  <a:pt x="549" y="215"/>
                  <a:pt x="548" y="214"/>
                </a:cubicBezTo>
                <a:cubicBezTo>
                  <a:pt x="542" y="199"/>
                  <a:pt x="542" y="199"/>
                  <a:pt x="542" y="199"/>
                </a:cubicBezTo>
                <a:cubicBezTo>
                  <a:pt x="524" y="207"/>
                  <a:pt x="524" y="207"/>
                  <a:pt x="524" y="207"/>
                </a:cubicBezTo>
                <a:cubicBezTo>
                  <a:pt x="523" y="207"/>
                  <a:pt x="523" y="207"/>
                  <a:pt x="523" y="207"/>
                </a:cubicBezTo>
                <a:cubicBezTo>
                  <a:pt x="523" y="208"/>
                  <a:pt x="523" y="208"/>
                  <a:pt x="523" y="208"/>
                </a:cubicBezTo>
                <a:cubicBezTo>
                  <a:pt x="522" y="208"/>
                  <a:pt x="522" y="208"/>
                  <a:pt x="522" y="208"/>
                </a:cubicBezTo>
                <a:cubicBezTo>
                  <a:pt x="475" y="211"/>
                  <a:pt x="475" y="211"/>
                  <a:pt x="475" y="211"/>
                </a:cubicBezTo>
                <a:cubicBezTo>
                  <a:pt x="457" y="215"/>
                  <a:pt x="457" y="215"/>
                  <a:pt x="457" y="215"/>
                </a:cubicBezTo>
                <a:cubicBezTo>
                  <a:pt x="451" y="221"/>
                  <a:pt x="451" y="221"/>
                  <a:pt x="451" y="221"/>
                </a:cubicBezTo>
                <a:cubicBezTo>
                  <a:pt x="448" y="228"/>
                  <a:pt x="448" y="228"/>
                  <a:pt x="448" y="228"/>
                </a:cubicBezTo>
                <a:cubicBezTo>
                  <a:pt x="443" y="233"/>
                  <a:pt x="437" y="236"/>
                  <a:pt x="428" y="234"/>
                </a:cubicBezTo>
                <a:cubicBezTo>
                  <a:pt x="428" y="234"/>
                  <a:pt x="428" y="234"/>
                  <a:pt x="428" y="234"/>
                </a:cubicBezTo>
                <a:cubicBezTo>
                  <a:pt x="427" y="233"/>
                  <a:pt x="427" y="233"/>
                  <a:pt x="427" y="233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0" y="195"/>
                  <a:pt x="410" y="195"/>
                  <a:pt x="410" y="195"/>
                </a:cubicBezTo>
                <a:cubicBezTo>
                  <a:pt x="401" y="189"/>
                  <a:pt x="396" y="182"/>
                  <a:pt x="394" y="177"/>
                </a:cubicBezTo>
                <a:cubicBezTo>
                  <a:pt x="390" y="154"/>
                  <a:pt x="390" y="154"/>
                  <a:pt x="390" y="154"/>
                </a:cubicBezTo>
                <a:cubicBezTo>
                  <a:pt x="379" y="141"/>
                  <a:pt x="379" y="141"/>
                  <a:pt x="379" y="141"/>
                </a:cubicBezTo>
                <a:cubicBezTo>
                  <a:pt x="367" y="132"/>
                  <a:pt x="367" y="132"/>
                  <a:pt x="367" y="132"/>
                </a:cubicBezTo>
                <a:cubicBezTo>
                  <a:pt x="362" y="129"/>
                  <a:pt x="362" y="129"/>
                  <a:pt x="362" y="129"/>
                </a:cubicBezTo>
                <a:cubicBezTo>
                  <a:pt x="381" y="104"/>
                  <a:pt x="381" y="104"/>
                  <a:pt x="381" y="104"/>
                </a:cubicBezTo>
                <a:cubicBezTo>
                  <a:pt x="385" y="91"/>
                  <a:pt x="385" y="91"/>
                  <a:pt x="385" y="91"/>
                </a:cubicBezTo>
                <a:cubicBezTo>
                  <a:pt x="364" y="64"/>
                  <a:pt x="364" y="64"/>
                  <a:pt x="364" y="64"/>
                </a:cubicBezTo>
                <a:cubicBezTo>
                  <a:pt x="363" y="64"/>
                  <a:pt x="363" y="64"/>
                  <a:pt x="363" y="64"/>
                </a:cubicBezTo>
                <a:cubicBezTo>
                  <a:pt x="363" y="63"/>
                  <a:pt x="363" y="63"/>
                  <a:pt x="363" y="63"/>
                </a:cubicBezTo>
                <a:cubicBezTo>
                  <a:pt x="354" y="42"/>
                  <a:pt x="354" y="42"/>
                  <a:pt x="354" y="42"/>
                </a:cubicBezTo>
                <a:cubicBezTo>
                  <a:pt x="354" y="41"/>
                  <a:pt x="354" y="41"/>
                  <a:pt x="354" y="41"/>
                </a:cubicBezTo>
                <a:cubicBezTo>
                  <a:pt x="354" y="41"/>
                  <a:pt x="354" y="41"/>
                  <a:pt x="354" y="41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38" y="20"/>
                  <a:pt x="338" y="20"/>
                  <a:pt x="338" y="20"/>
                </a:cubicBezTo>
                <a:cubicBezTo>
                  <a:pt x="338" y="19"/>
                  <a:pt x="338" y="19"/>
                  <a:pt x="338" y="19"/>
                </a:cubicBezTo>
                <a:cubicBezTo>
                  <a:pt x="338" y="19"/>
                  <a:pt x="338" y="19"/>
                  <a:pt x="338" y="19"/>
                </a:cubicBezTo>
                <a:cubicBezTo>
                  <a:pt x="338" y="19"/>
                  <a:pt x="338" y="19"/>
                  <a:pt x="338" y="19"/>
                </a:cubicBezTo>
                <a:cubicBezTo>
                  <a:pt x="323" y="3"/>
                  <a:pt x="323" y="3"/>
                  <a:pt x="323" y="3"/>
                </a:cubicBezTo>
                <a:cubicBezTo>
                  <a:pt x="304" y="0"/>
                  <a:pt x="304" y="0"/>
                  <a:pt x="304" y="0"/>
                </a:cubicBezTo>
                <a:cubicBezTo>
                  <a:pt x="283" y="6"/>
                  <a:pt x="283" y="6"/>
                  <a:pt x="283" y="6"/>
                </a:cubicBezTo>
                <a:cubicBezTo>
                  <a:pt x="280" y="10"/>
                  <a:pt x="280" y="10"/>
                  <a:pt x="280" y="10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77" y="73"/>
                  <a:pt x="277" y="73"/>
                  <a:pt x="277" y="73"/>
                </a:cubicBezTo>
                <a:cubicBezTo>
                  <a:pt x="273" y="74"/>
                  <a:pt x="273" y="74"/>
                  <a:pt x="273" y="74"/>
                </a:cubicBezTo>
                <a:cubicBezTo>
                  <a:pt x="253" y="81"/>
                  <a:pt x="253" y="81"/>
                  <a:pt x="253" y="81"/>
                </a:cubicBezTo>
                <a:cubicBezTo>
                  <a:pt x="253" y="81"/>
                  <a:pt x="253" y="81"/>
                  <a:pt x="253" y="81"/>
                </a:cubicBezTo>
                <a:cubicBezTo>
                  <a:pt x="253" y="82"/>
                  <a:pt x="253" y="82"/>
                  <a:pt x="253" y="82"/>
                </a:cubicBezTo>
                <a:cubicBezTo>
                  <a:pt x="253" y="82"/>
                  <a:pt x="253" y="82"/>
                  <a:pt x="253" y="82"/>
                </a:cubicBezTo>
                <a:cubicBezTo>
                  <a:pt x="234" y="83"/>
                  <a:pt x="234" y="83"/>
                  <a:pt x="234" y="83"/>
                </a:cubicBezTo>
                <a:cubicBezTo>
                  <a:pt x="225" y="88"/>
                  <a:pt x="214" y="94"/>
                  <a:pt x="203" y="98"/>
                </a:cubicBezTo>
                <a:cubicBezTo>
                  <a:pt x="201" y="99"/>
                  <a:pt x="201" y="99"/>
                  <a:pt x="201" y="99"/>
                </a:cubicBezTo>
                <a:cubicBezTo>
                  <a:pt x="201" y="99"/>
                  <a:pt x="201" y="99"/>
                  <a:pt x="201" y="99"/>
                </a:cubicBezTo>
                <a:cubicBezTo>
                  <a:pt x="200" y="99"/>
                  <a:pt x="200" y="99"/>
                  <a:pt x="200" y="99"/>
                </a:cubicBezTo>
                <a:cubicBezTo>
                  <a:pt x="164" y="91"/>
                  <a:pt x="164" y="91"/>
                  <a:pt x="164" y="91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6" y="111"/>
                  <a:pt x="138" y="115"/>
                  <a:pt x="129" y="117"/>
                </a:cubicBezTo>
                <a:cubicBezTo>
                  <a:pt x="107" y="135"/>
                  <a:pt x="107" y="135"/>
                  <a:pt x="107" y="135"/>
                </a:cubicBezTo>
                <a:cubicBezTo>
                  <a:pt x="95" y="153"/>
                  <a:pt x="95" y="153"/>
                  <a:pt x="95" y="153"/>
                </a:cubicBezTo>
                <a:cubicBezTo>
                  <a:pt x="95" y="154"/>
                  <a:pt x="95" y="154"/>
                  <a:pt x="95" y="154"/>
                </a:cubicBezTo>
                <a:cubicBezTo>
                  <a:pt x="94" y="155"/>
                  <a:pt x="94" y="155"/>
                  <a:pt x="94" y="155"/>
                </a:cubicBezTo>
                <a:cubicBezTo>
                  <a:pt x="88" y="164"/>
                  <a:pt x="82" y="172"/>
                  <a:pt x="78" y="175"/>
                </a:cubicBezTo>
                <a:cubicBezTo>
                  <a:pt x="66" y="191"/>
                  <a:pt x="66" y="191"/>
                  <a:pt x="66" y="191"/>
                </a:cubicBezTo>
                <a:cubicBezTo>
                  <a:pt x="66" y="192"/>
                  <a:pt x="66" y="192"/>
                  <a:pt x="66" y="192"/>
                </a:cubicBezTo>
                <a:cubicBezTo>
                  <a:pt x="65" y="193"/>
                  <a:pt x="65" y="193"/>
                  <a:pt x="65" y="193"/>
                </a:cubicBezTo>
                <a:cubicBezTo>
                  <a:pt x="57" y="198"/>
                  <a:pt x="57" y="198"/>
                  <a:pt x="57" y="198"/>
                </a:cubicBezTo>
                <a:cubicBezTo>
                  <a:pt x="52" y="200"/>
                  <a:pt x="47" y="201"/>
                  <a:pt x="42" y="201"/>
                </a:cubicBezTo>
                <a:cubicBezTo>
                  <a:pt x="16" y="199"/>
                  <a:pt x="16" y="199"/>
                  <a:pt x="16" y="199"/>
                </a:cubicBezTo>
                <a:cubicBezTo>
                  <a:pt x="10" y="209"/>
                  <a:pt x="10" y="209"/>
                  <a:pt x="10" y="209"/>
                </a:cubicBezTo>
                <a:cubicBezTo>
                  <a:pt x="0" y="226"/>
                  <a:pt x="0" y="226"/>
                  <a:pt x="0" y="226"/>
                </a:cubicBezTo>
                <a:cubicBezTo>
                  <a:pt x="4" y="243"/>
                  <a:pt x="4" y="243"/>
                  <a:pt x="4" y="243"/>
                </a:cubicBezTo>
                <a:cubicBezTo>
                  <a:pt x="2" y="284"/>
                  <a:pt x="2" y="284"/>
                  <a:pt x="2" y="284"/>
                </a:cubicBezTo>
                <a:cubicBezTo>
                  <a:pt x="10" y="296"/>
                  <a:pt x="10" y="296"/>
                  <a:pt x="10" y="296"/>
                </a:cubicBezTo>
                <a:cubicBezTo>
                  <a:pt x="10" y="297"/>
                  <a:pt x="10" y="297"/>
                  <a:pt x="10" y="297"/>
                </a:cubicBezTo>
                <a:cubicBezTo>
                  <a:pt x="13" y="307"/>
                  <a:pt x="13" y="307"/>
                  <a:pt x="13" y="307"/>
                </a:cubicBezTo>
                <a:cubicBezTo>
                  <a:pt x="28" y="307"/>
                  <a:pt x="28" y="307"/>
                  <a:pt x="28" y="307"/>
                </a:cubicBezTo>
                <a:cubicBezTo>
                  <a:pt x="53" y="312"/>
                  <a:pt x="53" y="312"/>
                  <a:pt x="53" y="312"/>
                </a:cubicBezTo>
                <a:cubicBezTo>
                  <a:pt x="86" y="314"/>
                  <a:pt x="86" y="314"/>
                  <a:pt x="86" y="314"/>
                </a:cubicBezTo>
                <a:cubicBezTo>
                  <a:pt x="100" y="312"/>
                  <a:pt x="100" y="312"/>
                  <a:pt x="100" y="312"/>
                </a:cubicBezTo>
                <a:cubicBezTo>
                  <a:pt x="103" y="312"/>
                  <a:pt x="103" y="312"/>
                  <a:pt x="103" y="312"/>
                </a:cubicBezTo>
                <a:cubicBezTo>
                  <a:pt x="104" y="312"/>
                  <a:pt x="104" y="312"/>
                  <a:pt x="104" y="312"/>
                </a:cubicBezTo>
                <a:cubicBezTo>
                  <a:pt x="132" y="323"/>
                  <a:pt x="132" y="323"/>
                  <a:pt x="132" y="323"/>
                </a:cubicBezTo>
                <a:cubicBezTo>
                  <a:pt x="132" y="323"/>
                  <a:pt x="132" y="323"/>
                  <a:pt x="132" y="323"/>
                </a:cubicBezTo>
                <a:cubicBezTo>
                  <a:pt x="133" y="323"/>
                  <a:pt x="133" y="323"/>
                  <a:pt x="133" y="323"/>
                </a:cubicBezTo>
                <a:cubicBezTo>
                  <a:pt x="148" y="334"/>
                  <a:pt x="148" y="334"/>
                  <a:pt x="148" y="334"/>
                </a:cubicBezTo>
                <a:cubicBezTo>
                  <a:pt x="180" y="346"/>
                  <a:pt x="180" y="346"/>
                  <a:pt x="180" y="346"/>
                </a:cubicBezTo>
                <a:cubicBezTo>
                  <a:pt x="181" y="346"/>
                  <a:pt x="181" y="346"/>
                  <a:pt x="181" y="346"/>
                </a:cubicBezTo>
                <a:cubicBezTo>
                  <a:pt x="202" y="359"/>
                  <a:pt x="202" y="359"/>
                  <a:pt x="202" y="359"/>
                </a:cubicBezTo>
                <a:cubicBezTo>
                  <a:pt x="253" y="406"/>
                  <a:pt x="253" y="406"/>
                  <a:pt x="253" y="406"/>
                </a:cubicBezTo>
                <a:cubicBezTo>
                  <a:pt x="277" y="417"/>
                  <a:pt x="277" y="417"/>
                  <a:pt x="277" y="417"/>
                </a:cubicBezTo>
                <a:cubicBezTo>
                  <a:pt x="286" y="412"/>
                  <a:pt x="286" y="412"/>
                  <a:pt x="286" y="412"/>
                </a:cubicBezTo>
                <a:cubicBezTo>
                  <a:pt x="296" y="395"/>
                  <a:pt x="296" y="395"/>
                  <a:pt x="296" y="395"/>
                </a:cubicBezTo>
                <a:cubicBezTo>
                  <a:pt x="290" y="366"/>
                  <a:pt x="290" y="366"/>
                  <a:pt x="290" y="366"/>
                </a:cubicBezTo>
                <a:cubicBezTo>
                  <a:pt x="290" y="358"/>
                  <a:pt x="297" y="352"/>
                  <a:pt x="309" y="347"/>
                </a:cubicBezTo>
                <a:cubicBezTo>
                  <a:pt x="311" y="346"/>
                  <a:pt x="311" y="346"/>
                  <a:pt x="311" y="346"/>
                </a:cubicBezTo>
                <a:cubicBezTo>
                  <a:pt x="376" y="384"/>
                  <a:pt x="376" y="384"/>
                  <a:pt x="376" y="384"/>
                </a:cubicBezTo>
                <a:cubicBezTo>
                  <a:pt x="383" y="382"/>
                  <a:pt x="383" y="382"/>
                  <a:pt x="383" y="382"/>
                </a:cubicBezTo>
                <a:cubicBezTo>
                  <a:pt x="398" y="373"/>
                  <a:pt x="398" y="373"/>
                  <a:pt x="398" y="373"/>
                </a:cubicBezTo>
                <a:cubicBezTo>
                  <a:pt x="400" y="373"/>
                  <a:pt x="400" y="373"/>
                  <a:pt x="400" y="373"/>
                </a:cubicBezTo>
                <a:cubicBezTo>
                  <a:pt x="409" y="374"/>
                  <a:pt x="409" y="374"/>
                  <a:pt x="409" y="374"/>
                </a:cubicBezTo>
                <a:cubicBezTo>
                  <a:pt x="421" y="364"/>
                  <a:pt x="421" y="364"/>
                  <a:pt x="421" y="364"/>
                </a:cubicBezTo>
                <a:cubicBezTo>
                  <a:pt x="423" y="363"/>
                  <a:pt x="423" y="363"/>
                  <a:pt x="423" y="363"/>
                </a:cubicBezTo>
                <a:cubicBezTo>
                  <a:pt x="427" y="365"/>
                  <a:pt x="427" y="365"/>
                  <a:pt x="427" y="365"/>
                </a:cubicBezTo>
                <a:cubicBezTo>
                  <a:pt x="465" y="391"/>
                  <a:pt x="465" y="391"/>
                  <a:pt x="465" y="391"/>
                </a:cubicBezTo>
                <a:cubicBezTo>
                  <a:pt x="466" y="392"/>
                  <a:pt x="466" y="392"/>
                  <a:pt x="466" y="392"/>
                </a:cubicBezTo>
                <a:cubicBezTo>
                  <a:pt x="490" y="412"/>
                  <a:pt x="490" y="412"/>
                  <a:pt x="490" y="412"/>
                </a:cubicBezTo>
                <a:cubicBezTo>
                  <a:pt x="496" y="417"/>
                  <a:pt x="505" y="424"/>
                  <a:pt x="512" y="435"/>
                </a:cubicBezTo>
                <a:cubicBezTo>
                  <a:pt x="524" y="447"/>
                  <a:pt x="524" y="447"/>
                  <a:pt x="524" y="447"/>
                </a:cubicBezTo>
                <a:cubicBezTo>
                  <a:pt x="533" y="446"/>
                  <a:pt x="533" y="446"/>
                  <a:pt x="533" y="446"/>
                </a:cubicBezTo>
                <a:cubicBezTo>
                  <a:pt x="544" y="426"/>
                  <a:pt x="544" y="426"/>
                  <a:pt x="544" y="426"/>
                </a:cubicBezTo>
                <a:cubicBezTo>
                  <a:pt x="566" y="442"/>
                  <a:pt x="566" y="442"/>
                  <a:pt x="566" y="442"/>
                </a:cubicBezTo>
                <a:cubicBezTo>
                  <a:pt x="567" y="442"/>
                  <a:pt x="567" y="442"/>
                  <a:pt x="567" y="442"/>
                </a:cubicBezTo>
                <a:cubicBezTo>
                  <a:pt x="568" y="442"/>
                  <a:pt x="568" y="442"/>
                  <a:pt x="568" y="442"/>
                </a:cubicBezTo>
                <a:cubicBezTo>
                  <a:pt x="568" y="442"/>
                  <a:pt x="568" y="442"/>
                  <a:pt x="568" y="442"/>
                </a:cubicBezTo>
                <a:cubicBezTo>
                  <a:pt x="586" y="464"/>
                  <a:pt x="586" y="464"/>
                  <a:pt x="586" y="464"/>
                </a:cubicBezTo>
                <a:cubicBezTo>
                  <a:pt x="633" y="500"/>
                  <a:pt x="633" y="500"/>
                  <a:pt x="633" y="500"/>
                </a:cubicBezTo>
                <a:cubicBezTo>
                  <a:pt x="633" y="500"/>
                  <a:pt x="633" y="500"/>
                  <a:pt x="633" y="500"/>
                </a:cubicBezTo>
                <a:cubicBezTo>
                  <a:pt x="647" y="516"/>
                  <a:pt x="647" y="516"/>
                  <a:pt x="647" y="516"/>
                </a:cubicBezTo>
                <a:cubicBezTo>
                  <a:pt x="688" y="504"/>
                  <a:pt x="688" y="504"/>
                  <a:pt x="688" y="504"/>
                </a:cubicBezTo>
                <a:cubicBezTo>
                  <a:pt x="690" y="535"/>
                  <a:pt x="690" y="535"/>
                  <a:pt x="690" y="535"/>
                </a:cubicBezTo>
                <a:cubicBezTo>
                  <a:pt x="708" y="553"/>
                  <a:pt x="708" y="553"/>
                  <a:pt x="708" y="553"/>
                </a:cubicBezTo>
                <a:cubicBezTo>
                  <a:pt x="708" y="553"/>
                  <a:pt x="708" y="553"/>
                  <a:pt x="708" y="553"/>
                </a:cubicBezTo>
                <a:cubicBezTo>
                  <a:pt x="708" y="554"/>
                  <a:pt x="708" y="554"/>
                  <a:pt x="708" y="554"/>
                </a:cubicBezTo>
                <a:cubicBezTo>
                  <a:pt x="723" y="576"/>
                  <a:pt x="723" y="576"/>
                  <a:pt x="723" y="576"/>
                </a:cubicBezTo>
                <a:cubicBezTo>
                  <a:pt x="723" y="577"/>
                  <a:pt x="723" y="577"/>
                  <a:pt x="723" y="577"/>
                </a:cubicBezTo>
                <a:cubicBezTo>
                  <a:pt x="723" y="578"/>
                  <a:pt x="723" y="578"/>
                  <a:pt x="723" y="578"/>
                </a:cubicBezTo>
                <a:cubicBezTo>
                  <a:pt x="723" y="579"/>
                  <a:pt x="723" y="579"/>
                  <a:pt x="723" y="579"/>
                </a:cubicBezTo>
                <a:cubicBezTo>
                  <a:pt x="739" y="652"/>
                  <a:pt x="739" y="652"/>
                  <a:pt x="739" y="652"/>
                </a:cubicBezTo>
                <a:cubicBezTo>
                  <a:pt x="755" y="682"/>
                  <a:pt x="755" y="682"/>
                  <a:pt x="755" y="682"/>
                </a:cubicBezTo>
                <a:cubicBezTo>
                  <a:pt x="734" y="735"/>
                  <a:pt x="734" y="735"/>
                  <a:pt x="734" y="735"/>
                </a:cubicBezTo>
                <a:cubicBezTo>
                  <a:pt x="734" y="739"/>
                  <a:pt x="734" y="739"/>
                  <a:pt x="734" y="739"/>
                </a:cubicBezTo>
                <a:cubicBezTo>
                  <a:pt x="716" y="743"/>
                  <a:pt x="716" y="743"/>
                  <a:pt x="716" y="743"/>
                </a:cubicBezTo>
                <a:cubicBezTo>
                  <a:pt x="716" y="759"/>
                  <a:pt x="716" y="759"/>
                  <a:pt x="716" y="759"/>
                </a:cubicBezTo>
                <a:cubicBezTo>
                  <a:pt x="715" y="760"/>
                  <a:pt x="715" y="760"/>
                  <a:pt x="715" y="760"/>
                </a:cubicBezTo>
                <a:cubicBezTo>
                  <a:pt x="697" y="789"/>
                  <a:pt x="697" y="789"/>
                  <a:pt x="697" y="789"/>
                </a:cubicBezTo>
                <a:cubicBezTo>
                  <a:pt x="695" y="789"/>
                  <a:pt x="695" y="789"/>
                  <a:pt x="695" y="789"/>
                </a:cubicBezTo>
                <a:cubicBezTo>
                  <a:pt x="669" y="791"/>
                  <a:pt x="669" y="791"/>
                  <a:pt x="669" y="791"/>
                </a:cubicBezTo>
                <a:cubicBezTo>
                  <a:pt x="644" y="812"/>
                  <a:pt x="644" y="812"/>
                  <a:pt x="644" y="812"/>
                </a:cubicBezTo>
                <a:cubicBezTo>
                  <a:pt x="647" y="816"/>
                  <a:pt x="651" y="818"/>
                  <a:pt x="659" y="821"/>
                </a:cubicBezTo>
                <a:cubicBezTo>
                  <a:pt x="669" y="824"/>
                  <a:pt x="670" y="833"/>
                  <a:pt x="665" y="847"/>
                </a:cubicBezTo>
                <a:cubicBezTo>
                  <a:pt x="665" y="848"/>
                  <a:pt x="665" y="848"/>
                  <a:pt x="665" y="848"/>
                </a:cubicBezTo>
                <a:cubicBezTo>
                  <a:pt x="647" y="866"/>
                  <a:pt x="647" y="866"/>
                  <a:pt x="647" y="866"/>
                </a:cubicBezTo>
                <a:cubicBezTo>
                  <a:pt x="646" y="866"/>
                  <a:pt x="646" y="866"/>
                  <a:pt x="646" y="866"/>
                </a:cubicBezTo>
                <a:cubicBezTo>
                  <a:pt x="645" y="868"/>
                  <a:pt x="645" y="868"/>
                  <a:pt x="645" y="868"/>
                </a:cubicBezTo>
                <a:cubicBezTo>
                  <a:pt x="644" y="868"/>
                  <a:pt x="644" y="868"/>
                  <a:pt x="644" y="868"/>
                </a:cubicBezTo>
                <a:cubicBezTo>
                  <a:pt x="643" y="868"/>
                  <a:pt x="643" y="868"/>
                  <a:pt x="643" y="868"/>
                </a:cubicBezTo>
                <a:cubicBezTo>
                  <a:pt x="592" y="861"/>
                  <a:pt x="592" y="861"/>
                  <a:pt x="592" y="861"/>
                </a:cubicBezTo>
                <a:cubicBezTo>
                  <a:pt x="591" y="879"/>
                  <a:pt x="591" y="879"/>
                  <a:pt x="591" y="879"/>
                </a:cubicBezTo>
                <a:cubicBezTo>
                  <a:pt x="596" y="917"/>
                  <a:pt x="596" y="917"/>
                  <a:pt x="596" y="917"/>
                </a:cubicBezTo>
                <a:cubicBezTo>
                  <a:pt x="639" y="935"/>
                  <a:pt x="639" y="935"/>
                  <a:pt x="639" y="935"/>
                </a:cubicBezTo>
                <a:cubicBezTo>
                  <a:pt x="639" y="937"/>
                  <a:pt x="639" y="937"/>
                  <a:pt x="639" y="937"/>
                </a:cubicBezTo>
                <a:cubicBezTo>
                  <a:pt x="639" y="937"/>
                  <a:pt x="639" y="937"/>
                  <a:pt x="639" y="937"/>
                </a:cubicBezTo>
                <a:cubicBezTo>
                  <a:pt x="654" y="932"/>
                  <a:pt x="654" y="932"/>
                  <a:pt x="654" y="932"/>
                </a:cubicBezTo>
                <a:cubicBezTo>
                  <a:pt x="656" y="931"/>
                  <a:pt x="656" y="931"/>
                  <a:pt x="656" y="931"/>
                </a:cubicBezTo>
                <a:cubicBezTo>
                  <a:pt x="658" y="930"/>
                  <a:pt x="658" y="930"/>
                  <a:pt x="658" y="930"/>
                </a:cubicBezTo>
                <a:cubicBezTo>
                  <a:pt x="659" y="932"/>
                  <a:pt x="659" y="932"/>
                  <a:pt x="659" y="932"/>
                </a:cubicBezTo>
                <a:cubicBezTo>
                  <a:pt x="660" y="932"/>
                  <a:pt x="660" y="932"/>
                  <a:pt x="660" y="932"/>
                </a:cubicBezTo>
                <a:cubicBezTo>
                  <a:pt x="671" y="938"/>
                  <a:pt x="671" y="938"/>
                  <a:pt x="671" y="938"/>
                </a:cubicBezTo>
                <a:cubicBezTo>
                  <a:pt x="689" y="938"/>
                  <a:pt x="689" y="938"/>
                  <a:pt x="689" y="938"/>
                </a:cubicBezTo>
                <a:cubicBezTo>
                  <a:pt x="696" y="937"/>
                  <a:pt x="696" y="937"/>
                  <a:pt x="696" y="937"/>
                </a:cubicBezTo>
                <a:cubicBezTo>
                  <a:pt x="689" y="917"/>
                  <a:pt x="689" y="917"/>
                  <a:pt x="689" y="917"/>
                </a:cubicBezTo>
                <a:cubicBezTo>
                  <a:pt x="689" y="917"/>
                  <a:pt x="689" y="917"/>
                  <a:pt x="689" y="917"/>
                </a:cubicBezTo>
                <a:cubicBezTo>
                  <a:pt x="689" y="917"/>
                  <a:pt x="689" y="917"/>
                  <a:pt x="689" y="917"/>
                </a:cubicBezTo>
                <a:cubicBezTo>
                  <a:pt x="685" y="896"/>
                  <a:pt x="685" y="896"/>
                  <a:pt x="685" y="896"/>
                </a:cubicBezTo>
                <a:cubicBezTo>
                  <a:pt x="685" y="895"/>
                  <a:pt x="685" y="895"/>
                  <a:pt x="685" y="895"/>
                </a:cubicBezTo>
                <a:cubicBezTo>
                  <a:pt x="685" y="893"/>
                  <a:pt x="685" y="893"/>
                  <a:pt x="685" y="893"/>
                </a:cubicBezTo>
                <a:cubicBezTo>
                  <a:pt x="686" y="892"/>
                  <a:pt x="686" y="892"/>
                  <a:pt x="686" y="892"/>
                </a:cubicBezTo>
                <a:cubicBezTo>
                  <a:pt x="686" y="891"/>
                  <a:pt x="686" y="891"/>
                  <a:pt x="686" y="891"/>
                </a:cubicBezTo>
                <a:cubicBezTo>
                  <a:pt x="692" y="883"/>
                  <a:pt x="692" y="883"/>
                  <a:pt x="692" y="883"/>
                </a:cubicBezTo>
                <a:cubicBezTo>
                  <a:pt x="695" y="881"/>
                  <a:pt x="695" y="881"/>
                  <a:pt x="695" y="881"/>
                </a:cubicBezTo>
                <a:cubicBezTo>
                  <a:pt x="695" y="881"/>
                  <a:pt x="695" y="881"/>
                  <a:pt x="695" y="881"/>
                </a:cubicBezTo>
                <a:cubicBezTo>
                  <a:pt x="696" y="880"/>
                  <a:pt x="696" y="880"/>
                  <a:pt x="696" y="880"/>
                </a:cubicBezTo>
                <a:cubicBezTo>
                  <a:pt x="707" y="864"/>
                  <a:pt x="707" y="864"/>
                  <a:pt x="707" y="864"/>
                </a:cubicBezTo>
                <a:cubicBezTo>
                  <a:pt x="708" y="863"/>
                  <a:pt x="708" y="863"/>
                  <a:pt x="708" y="863"/>
                </a:cubicBezTo>
                <a:cubicBezTo>
                  <a:pt x="727" y="848"/>
                  <a:pt x="727" y="848"/>
                  <a:pt x="727" y="848"/>
                </a:cubicBezTo>
                <a:cubicBezTo>
                  <a:pt x="728" y="848"/>
                  <a:pt x="728" y="848"/>
                  <a:pt x="728" y="848"/>
                </a:cubicBezTo>
                <a:cubicBezTo>
                  <a:pt x="728" y="847"/>
                  <a:pt x="728" y="847"/>
                  <a:pt x="728" y="847"/>
                </a:cubicBezTo>
                <a:cubicBezTo>
                  <a:pt x="729" y="847"/>
                  <a:pt x="729" y="847"/>
                  <a:pt x="729" y="847"/>
                </a:cubicBezTo>
                <a:cubicBezTo>
                  <a:pt x="729" y="847"/>
                  <a:pt x="729" y="847"/>
                  <a:pt x="729" y="847"/>
                </a:cubicBezTo>
                <a:cubicBezTo>
                  <a:pt x="753" y="844"/>
                  <a:pt x="753" y="844"/>
                  <a:pt x="753" y="844"/>
                </a:cubicBezTo>
                <a:cubicBezTo>
                  <a:pt x="753" y="850"/>
                  <a:pt x="753" y="850"/>
                  <a:pt x="753" y="850"/>
                </a:cubicBezTo>
                <a:cubicBezTo>
                  <a:pt x="753" y="858"/>
                  <a:pt x="754" y="863"/>
                  <a:pt x="755" y="866"/>
                </a:cubicBezTo>
                <a:cubicBezTo>
                  <a:pt x="759" y="876"/>
                  <a:pt x="759" y="876"/>
                  <a:pt x="759" y="876"/>
                </a:cubicBezTo>
                <a:cubicBezTo>
                  <a:pt x="765" y="889"/>
                  <a:pt x="765" y="889"/>
                  <a:pt x="765" y="889"/>
                </a:cubicBezTo>
                <a:cubicBezTo>
                  <a:pt x="786" y="901"/>
                  <a:pt x="786" y="901"/>
                  <a:pt x="786" y="901"/>
                </a:cubicBezTo>
                <a:cubicBezTo>
                  <a:pt x="844" y="906"/>
                  <a:pt x="844" y="906"/>
                  <a:pt x="844" y="906"/>
                </a:cubicBezTo>
                <a:cubicBezTo>
                  <a:pt x="847" y="906"/>
                  <a:pt x="847" y="906"/>
                  <a:pt x="847" y="906"/>
                </a:cubicBezTo>
                <a:cubicBezTo>
                  <a:pt x="850" y="906"/>
                  <a:pt x="850" y="906"/>
                  <a:pt x="850" y="906"/>
                </a:cubicBezTo>
                <a:cubicBezTo>
                  <a:pt x="850" y="910"/>
                  <a:pt x="850" y="910"/>
                  <a:pt x="850" y="910"/>
                </a:cubicBezTo>
                <a:cubicBezTo>
                  <a:pt x="850" y="912"/>
                  <a:pt x="850" y="912"/>
                  <a:pt x="850" y="912"/>
                </a:cubicBezTo>
                <a:cubicBezTo>
                  <a:pt x="848" y="931"/>
                  <a:pt x="848" y="931"/>
                  <a:pt x="848" y="931"/>
                </a:cubicBezTo>
                <a:cubicBezTo>
                  <a:pt x="865" y="949"/>
                  <a:pt x="865" y="949"/>
                  <a:pt x="865" y="949"/>
                </a:cubicBezTo>
                <a:cubicBezTo>
                  <a:pt x="877" y="954"/>
                  <a:pt x="877" y="954"/>
                  <a:pt x="877" y="954"/>
                </a:cubicBezTo>
                <a:cubicBezTo>
                  <a:pt x="879" y="955"/>
                  <a:pt x="879" y="955"/>
                  <a:pt x="879" y="955"/>
                </a:cubicBezTo>
                <a:cubicBezTo>
                  <a:pt x="879" y="956"/>
                  <a:pt x="879" y="956"/>
                  <a:pt x="879" y="956"/>
                </a:cubicBezTo>
                <a:cubicBezTo>
                  <a:pt x="880" y="958"/>
                  <a:pt x="880" y="958"/>
                  <a:pt x="880" y="958"/>
                </a:cubicBezTo>
                <a:cubicBezTo>
                  <a:pt x="880" y="965"/>
                  <a:pt x="880" y="965"/>
                  <a:pt x="880" y="965"/>
                </a:cubicBezTo>
                <a:cubicBezTo>
                  <a:pt x="880" y="976"/>
                  <a:pt x="880" y="976"/>
                  <a:pt x="880" y="976"/>
                </a:cubicBezTo>
                <a:cubicBezTo>
                  <a:pt x="875" y="997"/>
                  <a:pt x="875" y="997"/>
                  <a:pt x="875" y="997"/>
                </a:cubicBezTo>
                <a:cubicBezTo>
                  <a:pt x="882" y="1002"/>
                  <a:pt x="882" y="1002"/>
                  <a:pt x="882" y="1002"/>
                </a:cubicBezTo>
                <a:cubicBezTo>
                  <a:pt x="891" y="1001"/>
                  <a:pt x="898" y="1001"/>
                  <a:pt x="906" y="1007"/>
                </a:cubicBezTo>
                <a:cubicBezTo>
                  <a:pt x="930" y="1018"/>
                  <a:pt x="930" y="1018"/>
                  <a:pt x="930" y="1018"/>
                </a:cubicBezTo>
                <a:cubicBezTo>
                  <a:pt x="945" y="1007"/>
                  <a:pt x="945" y="1007"/>
                  <a:pt x="945" y="1007"/>
                </a:cubicBezTo>
                <a:cubicBezTo>
                  <a:pt x="961" y="990"/>
                  <a:pt x="961" y="990"/>
                  <a:pt x="961" y="990"/>
                </a:cubicBezTo>
                <a:cubicBezTo>
                  <a:pt x="962" y="982"/>
                  <a:pt x="962" y="982"/>
                  <a:pt x="962" y="982"/>
                </a:cubicBezTo>
                <a:cubicBezTo>
                  <a:pt x="963" y="980"/>
                  <a:pt x="963" y="980"/>
                  <a:pt x="963" y="980"/>
                </a:cubicBezTo>
                <a:cubicBezTo>
                  <a:pt x="965" y="979"/>
                  <a:pt x="965" y="979"/>
                  <a:pt x="965" y="979"/>
                </a:cubicBezTo>
                <a:cubicBezTo>
                  <a:pt x="967" y="977"/>
                  <a:pt x="967" y="977"/>
                  <a:pt x="967" y="977"/>
                </a:cubicBezTo>
                <a:cubicBezTo>
                  <a:pt x="967" y="975"/>
                  <a:pt x="967" y="975"/>
                  <a:pt x="967" y="975"/>
                </a:cubicBezTo>
                <a:cubicBezTo>
                  <a:pt x="962" y="953"/>
                  <a:pt x="962" y="953"/>
                  <a:pt x="962" y="953"/>
                </a:cubicBezTo>
                <a:cubicBezTo>
                  <a:pt x="961" y="941"/>
                  <a:pt x="961" y="941"/>
                  <a:pt x="961" y="941"/>
                </a:cubicBezTo>
                <a:cubicBezTo>
                  <a:pt x="960" y="940"/>
                  <a:pt x="960" y="940"/>
                  <a:pt x="960" y="940"/>
                </a:cubicBezTo>
                <a:cubicBezTo>
                  <a:pt x="960" y="939"/>
                  <a:pt x="960" y="939"/>
                  <a:pt x="960" y="939"/>
                </a:cubicBezTo>
                <a:cubicBezTo>
                  <a:pt x="961" y="938"/>
                  <a:pt x="961" y="938"/>
                  <a:pt x="961" y="938"/>
                </a:cubicBezTo>
                <a:cubicBezTo>
                  <a:pt x="961" y="937"/>
                  <a:pt x="961" y="937"/>
                  <a:pt x="961" y="937"/>
                </a:cubicBezTo>
                <a:cubicBezTo>
                  <a:pt x="969" y="923"/>
                  <a:pt x="969" y="923"/>
                  <a:pt x="969" y="923"/>
                </a:cubicBezTo>
                <a:cubicBezTo>
                  <a:pt x="970" y="922"/>
                  <a:pt x="970" y="922"/>
                  <a:pt x="970" y="922"/>
                </a:cubicBezTo>
                <a:cubicBezTo>
                  <a:pt x="970" y="922"/>
                  <a:pt x="970" y="922"/>
                  <a:pt x="970" y="922"/>
                </a:cubicBezTo>
                <a:cubicBezTo>
                  <a:pt x="987" y="911"/>
                  <a:pt x="987" y="911"/>
                  <a:pt x="987" y="911"/>
                </a:cubicBezTo>
                <a:cubicBezTo>
                  <a:pt x="988" y="911"/>
                  <a:pt x="988" y="911"/>
                  <a:pt x="988" y="911"/>
                </a:cubicBezTo>
                <a:cubicBezTo>
                  <a:pt x="1023" y="911"/>
                  <a:pt x="1023" y="911"/>
                  <a:pt x="1023" y="911"/>
                </a:cubicBezTo>
                <a:cubicBezTo>
                  <a:pt x="1028" y="908"/>
                  <a:pt x="1028" y="908"/>
                  <a:pt x="1028" y="908"/>
                </a:cubicBezTo>
                <a:cubicBezTo>
                  <a:pt x="1027" y="891"/>
                  <a:pt x="1027" y="891"/>
                  <a:pt x="1027" y="891"/>
                </a:cubicBezTo>
                <a:cubicBezTo>
                  <a:pt x="1022" y="875"/>
                  <a:pt x="1022" y="875"/>
                  <a:pt x="1022" y="875"/>
                </a:cubicBezTo>
                <a:cubicBezTo>
                  <a:pt x="1010" y="856"/>
                  <a:pt x="1010" y="856"/>
                  <a:pt x="1010" y="856"/>
                </a:cubicBezTo>
                <a:cubicBezTo>
                  <a:pt x="1009" y="855"/>
                  <a:pt x="1009" y="855"/>
                  <a:pt x="1009" y="855"/>
                </a:cubicBezTo>
                <a:cubicBezTo>
                  <a:pt x="1009" y="854"/>
                  <a:pt x="1009" y="854"/>
                  <a:pt x="1009" y="854"/>
                </a:cubicBezTo>
                <a:cubicBezTo>
                  <a:pt x="1009" y="827"/>
                  <a:pt x="1009" y="827"/>
                  <a:pt x="1009" y="827"/>
                </a:cubicBezTo>
                <a:cubicBezTo>
                  <a:pt x="1009" y="826"/>
                  <a:pt x="1009" y="826"/>
                  <a:pt x="1009" y="826"/>
                </a:cubicBezTo>
                <a:cubicBezTo>
                  <a:pt x="1009" y="826"/>
                  <a:pt x="1009" y="826"/>
                  <a:pt x="1009" y="826"/>
                </a:cubicBezTo>
                <a:cubicBezTo>
                  <a:pt x="1015" y="810"/>
                  <a:pt x="1015" y="810"/>
                  <a:pt x="1015" y="810"/>
                </a:cubicBezTo>
                <a:cubicBezTo>
                  <a:pt x="1015" y="810"/>
                  <a:pt x="1015" y="810"/>
                  <a:pt x="1015" y="810"/>
                </a:cubicBezTo>
                <a:cubicBezTo>
                  <a:pt x="1017" y="809"/>
                  <a:pt x="1017" y="809"/>
                  <a:pt x="1017" y="809"/>
                </a:cubicBezTo>
                <a:cubicBezTo>
                  <a:pt x="1017" y="809"/>
                  <a:pt x="1017" y="809"/>
                  <a:pt x="1017" y="809"/>
                </a:cubicBezTo>
                <a:cubicBezTo>
                  <a:pt x="1045" y="768"/>
                  <a:pt x="1045" y="768"/>
                  <a:pt x="1045" y="768"/>
                </a:cubicBezTo>
                <a:cubicBezTo>
                  <a:pt x="1046" y="767"/>
                  <a:pt x="1046" y="767"/>
                  <a:pt x="1046" y="767"/>
                </a:cubicBezTo>
                <a:cubicBezTo>
                  <a:pt x="1047" y="767"/>
                  <a:pt x="1047" y="767"/>
                  <a:pt x="1047" y="767"/>
                </a:cubicBezTo>
                <a:cubicBezTo>
                  <a:pt x="1049" y="766"/>
                  <a:pt x="1049" y="766"/>
                  <a:pt x="1049" y="766"/>
                </a:cubicBezTo>
                <a:cubicBezTo>
                  <a:pt x="1056" y="766"/>
                  <a:pt x="1056" y="766"/>
                  <a:pt x="1056" y="766"/>
                </a:cubicBezTo>
                <a:cubicBezTo>
                  <a:pt x="1066" y="767"/>
                  <a:pt x="1066" y="767"/>
                  <a:pt x="1066" y="767"/>
                </a:cubicBezTo>
                <a:cubicBezTo>
                  <a:pt x="1090" y="781"/>
                  <a:pt x="1090" y="781"/>
                  <a:pt x="1090" y="781"/>
                </a:cubicBezTo>
                <a:cubicBezTo>
                  <a:pt x="1106" y="785"/>
                  <a:pt x="1106" y="785"/>
                  <a:pt x="1106" y="785"/>
                </a:cubicBezTo>
                <a:cubicBezTo>
                  <a:pt x="1108" y="778"/>
                  <a:pt x="1108" y="778"/>
                  <a:pt x="1108" y="778"/>
                </a:cubicBezTo>
                <a:cubicBezTo>
                  <a:pt x="1105" y="776"/>
                  <a:pt x="1105" y="776"/>
                  <a:pt x="1105" y="776"/>
                </a:cubicBezTo>
                <a:cubicBezTo>
                  <a:pt x="1105" y="772"/>
                  <a:pt x="1105" y="772"/>
                  <a:pt x="1105" y="772"/>
                </a:cubicBezTo>
                <a:cubicBezTo>
                  <a:pt x="1105" y="766"/>
                  <a:pt x="1108" y="761"/>
                  <a:pt x="1115" y="755"/>
                </a:cubicBezTo>
                <a:cubicBezTo>
                  <a:pt x="1134" y="742"/>
                  <a:pt x="1134" y="742"/>
                  <a:pt x="1134" y="742"/>
                </a:cubicBezTo>
                <a:cubicBezTo>
                  <a:pt x="1135" y="741"/>
                  <a:pt x="1135" y="741"/>
                  <a:pt x="1135" y="741"/>
                </a:cubicBezTo>
                <a:cubicBezTo>
                  <a:pt x="1135" y="741"/>
                  <a:pt x="1135" y="741"/>
                  <a:pt x="1135" y="741"/>
                </a:cubicBezTo>
                <a:cubicBezTo>
                  <a:pt x="1135" y="740"/>
                  <a:pt x="1135" y="740"/>
                  <a:pt x="1135" y="740"/>
                </a:cubicBezTo>
                <a:cubicBezTo>
                  <a:pt x="1145" y="736"/>
                  <a:pt x="1152" y="734"/>
                  <a:pt x="1156" y="734"/>
                </a:cubicBezTo>
                <a:cubicBezTo>
                  <a:pt x="1173" y="732"/>
                  <a:pt x="1173" y="732"/>
                  <a:pt x="1173" y="732"/>
                </a:cubicBezTo>
                <a:cubicBezTo>
                  <a:pt x="1175" y="732"/>
                  <a:pt x="1175" y="732"/>
                  <a:pt x="1175" y="732"/>
                </a:cubicBezTo>
                <a:cubicBezTo>
                  <a:pt x="1175" y="732"/>
                  <a:pt x="1175" y="732"/>
                  <a:pt x="1175" y="732"/>
                </a:cubicBezTo>
                <a:cubicBezTo>
                  <a:pt x="1185" y="734"/>
                  <a:pt x="1185" y="734"/>
                  <a:pt x="1185" y="734"/>
                </a:cubicBezTo>
                <a:cubicBezTo>
                  <a:pt x="1193" y="708"/>
                  <a:pt x="1193" y="708"/>
                  <a:pt x="1193" y="708"/>
                </a:cubicBezTo>
                <a:cubicBezTo>
                  <a:pt x="1193" y="690"/>
                  <a:pt x="1193" y="690"/>
                  <a:pt x="1193" y="690"/>
                </a:cubicBezTo>
                <a:cubicBezTo>
                  <a:pt x="1193" y="678"/>
                  <a:pt x="1193" y="671"/>
                  <a:pt x="1196" y="669"/>
                </a:cubicBezTo>
                <a:cubicBezTo>
                  <a:pt x="1203" y="655"/>
                  <a:pt x="1203" y="655"/>
                  <a:pt x="1203" y="655"/>
                </a:cubicBezTo>
                <a:cubicBezTo>
                  <a:pt x="1194" y="643"/>
                  <a:pt x="1194" y="643"/>
                  <a:pt x="1194" y="643"/>
                </a:cubicBezTo>
                <a:cubicBezTo>
                  <a:pt x="1181" y="634"/>
                  <a:pt x="1181" y="634"/>
                  <a:pt x="1181" y="634"/>
                </a:cubicBezTo>
                <a:cubicBezTo>
                  <a:pt x="1155" y="627"/>
                  <a:pt x="1155" y="627"/>
                  <a:pt x="1155" y="627"/>
                </a:cubicBezTo>
                <a:cubicBezTo>
                  <a:pt x="1149" y="627"/>
                  <a:pt x="1140" y="621"/>
                  <a:pt x="1124" y="608"/>
                </a:cubicBezTo>
                <a:cubicBezTo>
                  <a:pt x="1108" y="600"/>
                  <a:pt x="1108" y="600"/>
                  <a:pt x="1108" y="600"/>
                </a:cubicBezTo>
                <a:cubicBezTo>
                  <a:pt x="1107" y="600"/>
                  <a:pt x="1107" y="600"/>
                  <a:pt x="1107" y="600"/>
                </a:cubicBezTo>
                <a:cubicBezTo>
                  <a:pt x="1106" y="599"/>
                  <a:pt x="1106" y="599"/>
                  <a:pt x="1106" y="599"/>
                </a:cubicBezTo>
                <a:cubicBezTo>
                  <a:pt x="1087" y="576"/>
                  <a:pt x="1087" y="576"/>
                  <a:pt x="1087" y="576"/>
                </a:cubicBezTo>
                <a:cubicBezTo>
                  <a:pt x="1069" y="576"/>
                  <a:pt x="1069" y="576"/>
                  <a:pt x="1069" y="576"/>
                </a:cubicBezTo>
                <a:cubicBezTo>
                  <a:pt x="1068" y="575"/>
                  <a:pt x="1068" y="575"/>
                  <a:pt x="1068" y="575"/>
                </a:cubicBezTo>
                <a:cubicBezTo>
                  <a:pt x="1067" y="575"/>
                  <a:pt x="1067" y="575"/>
                  <a:pt x="1067" y="575"/>
                </a:cubicBezTo>
                <a:cubicBezTo>
                  <a:pt x="1051" y="567"/>
                  <a:pt x="1051" y="567"/>
                  <a:pt x="1051" y="567"/>
                </a:cubicBezTo>
                <a:cubicBezTo>
                  <a:pt x="1042" y="579"/>
                  <a:pt x="1042" y="579"/>
                  <a:pt x="1042" y="579"/>
                </a:cubicBezTo>
                <a:cubicBezTo>
                  <a:pt x="1040" y="629"/>
                  <a:pt x="1040" y="629"/>
                  <a:pt x="1040" y="629"/>
                </a:cubicBezTo>
                <a:cubicBezTo>
                  <a:pt x="1043" y="648"/>
                  <a:pt x="1043" y="648"/>
                  <a:pt x="1043" y="648"/>
                </a:cubicBezTo>
                <a:cubicBezTo>
                  <a:pt x="1050" y="648"/>
                  <a:pt x="1050" y="648"/>
                  <a:pt x="1050" y="648"/>
                </a:cubicBezTo>
                <a:cubicBezTo>
                  <a:pt x="1051" y="649"/>
                  <a:pt x="1051" y="649"/>
                  <a:pt x="1051" y="649"/>
                </a:cubicBezTo>
                <a:cubicBezTo>
                  <a:pt x="1066" y="653"/>
                  <a:pt x="1066" y="653"/>
                  <a:pt x="1066" y="653"/>
                </a:cubicBezTo>
                <a:cubicBezTo>
                  <a:pt x="1066" y="654"/>
                  <a:pt x="1066" y="654"/>
                  <a:pt x="1066" y="654"/>
                </a:cubicBezTo>
                <a:cubicBezTo>
                  <a:pt x="1066" y="655"/>
                  <a:pt x="1066" y="655"/>
                  <a:pt x="1066" y="655"/>
                </a:cubicBezTo>
                <a:cubicBezTo>
                  <a:pt x="1073" y="673"/>
                  <a:pt x="1073" y="673"/>
                  <a:pt x="1073" y="673"/>
                </a:cubicBezTo>
                <a:cubicBezTo>
                  <a:pt x="1075" y="673"/>
                  <a:pt x="1075" y="673"/>
                  <a:pt x="1075" y="673"/>
                </a:cubicBezTo>
                <a:cubicBezTo>
                  <a:pt x="1075" y="674"/>
                  <a:pt x="1075" y="674"/>
                  <a:pt x="1075" y="674"/>
                </a:cubicBezTo>
                <a:cubicBezTo>
                  <a:pt x="1075" y="674"/>
                  <a:pt x="1075" y="674"/>
                  <a:pt x="1075" y="674"/>
                </a:cubicBezTo>
                <a:cubicBezTo>
                  <a:pt x="1075" y="675"/>
                  <a:pt x="1075" y="675"/>
                  <a:pt x="1075" y="675"/>
                </a:cubicBezTo>
                <a:cubicBezTo>
                  <a:pt x="1070" y="708"/>
                  <a:pt x="1070" y="708"/>
                  <a:pt x="1070" y="708"/>
                </a:cubicBezTo>
                <a:cubicBezTo>
                  <a:pt x="1070" y="710"/>
                  <a:pt x="1070" y="710"/>
                  <a:pt x="1070" y="710"/>
                </a:cubicBezTo>
                <a:cubicBezTo>
                  <a:pt x="1070" y="711"/>
                  <a:pt x="1070" y="711"/>
                  <a:pt x="1070" y="711"/>
                </a:cubicBezTo>
                <a:cubicBezTo>
                  <a:pt x="1069" y="712"/>
                  <a:pt x="1069" y="712"/>
                  <a:pt x="1069" y="712"/>
                </a:cubicBezTo>
                <a:cubicBezTo>
                  <a:pt x="1064" y="715"/>
                  <a:pt x="1060" y="717"/>
                  <a:pt x="1055" y="721"/>
                </a:cubicBezTo>
                <a:cubicBezTo>
                  <a:pt x="1052" y="722"/>
                  <a:pt x="1052" y="722"/>
                  <a:pt x="1052" y="722"/>
                </a:cubicBezTo>
                <a:cubicBezTo>
                  <a:pt x="1051" y="721"/>
                  <a:pt x="1051" y="721"/>
                  <a:pt x="1051" y="721"/>
                </a:cubicBezTo>
                <a:cubicBezTo>
                  <a:pt x="1050" y="721"/>
                  <a:pt x="1050" y="721"/>
                  <a:pt x="1050" y="721"/>
                </a:cubicBezTo>
                <a:cubicBezTo>
                  <a:pt x="1043" y="719"/>
                  <a:pt x="1043" y="719"/>
                  <a:pt x="1043" y="719"/>
                </a:cubicBezTo>
                <a:cubicBezTo>
                  <a:pt x="1026" y="725"/>
                  <a:pt x="1026" y="725"/>
                  <a:pt x="1026" y="725"/>
                </a:cubicBezTo>
                <a:cubicBezTo>
                  <a:pt x="1025" y="725"/>
                  <a:pt x="1025" y="725"/>
                  <a:pt x="1025" y="725"/>
                </a:cubicBezTo>
                <a:cubicBezTo>
                  <a:pt x="1026" y="728"/>
                  <a:pt x="1026" y="728"/>
                  <a:pt x="1026" y="728"/>
                </a:cubicBezTo>
                <a:cubicBezTo>
                  <a:pt x="1027" y="729"/>
                  <a:pt x="1027" y="729"/>
                  <a:pt x="1027" y="729"/>
                </a:cubicBezTo>
                <a:cubicBezTo>
                  <a:pt x="1030" y="758"/>
                  <a:pt x="1030" y="758"/>
                  <a:pt x="1030" y="758"/>
                </a:cubicBezTo>
                <a:cubicBezTo>
                  <a:pt x="1030" y="762"/>
                  <a:pt x="1028" y="764"/>
                  <a:pt x="1024" y="765"/>
                </a:cubicBezTo>
                <a:cubicBezTo>
                  <a:pt x="1011" y="765"/>
                  <a:pt x="1011" y="765"/>
                  <a:pt x="1011" y="765"/>
                </a:cubicBezTo>
                <a:cubicBezTo>
                  <a:pt x="1005" y="764"/>
                  <a:pt x="1002" y="762"/>
                  <a:pt x="999" y="759"/>
                </a:cubicBezTo>
                <a:cubicBezTo>
                  <a:pt x="986" y="749"/>
                  <a:pt x="986" y="749"/>
                  <a:pt x="986" y="749"/>
                </a:cubicBezTo>
                <a:cubicBezTo>
                  <a:pt x="985" y="748"/>
                  <a:pt x="985" y="748"/>
                  <a:pt x="985" y="748"/>
                </a:cubicBezTo>
                <a:cubicBezTo>
                  <a:pt x="984" y="748"/>
                  <a:pt x="984" y="748"/>
                  <a:pt x="984" y="748"/>
                </a:cubicBezTo>
                <a:cubicBezTo>
                  <a:pt x="984" y="747"/>
                  <a:pt x="984" y="747"/>
                  <a:pt x="984" y="747"/>
                </a:cubicBezTo>
                <a:cubicBezTo>
                  <a:pt x="976" y="729"/>
                  <a:pt x="976" y="729"/>
                  <a:pt x="976" y="729"/>
                </a:cubicBezTo>
                <a:cubicBezTo>
                  <a:pt x="974" y="727"/>
                  <a:pt x="969" y="724"/>
                  <a:pt x="958" y="721"/>
                </a:cubicBezTo>
                <a:cubicBezTo>
                  <a:pt x="957" y="721"/>
                  <a:pt x="957" y="721"/>
                  <a:pt x="957" y="721"/>
                </a:cubicBezTo>
                <a:cubicBezTo>
                  <a:pt x="956" y="721"/>
                  <a:pt x="956" y="721"/>
                  <a:pt x="956" y="721"/>
                </a:cubicBezTo>
                <a:cubicBezTo>
                  <a:pt x="942" y="710"/>
                  <a:pt x="942" y="710"/>
                  <a:pt x="942" y="710"/>
                </a:cubicBezTo>
                <a:cubicBezTo>
                  <a:pt x="939" y="710"/>
                  <a:pt x="939" y="710"/>
                  <a:pt x="939" y="710"/>
                </a:cubicBezTo>
                <a:cubicBezTo>
                  <a:pt x="939" y="708"/>
                  <a:pt x="939" y="708"/>
                  <a:pt x="939" y="708"/>
                </a:cubicBezTo>
                <a:cubicBezTo>
                  <a:pt x="939" y="708"/>
                  <a:pt x="939" y="708"/>
                  <a:pt x="939" y="708"/>
                </a:cubicBezTo>
                <a:cubicBezTo>
                  <a:pt x="935" y="690"/>
                  <a:pt x="935" y="690"/>
                  <a:pt x="935" y="690"/>
                </a:cubicBezTo>
                <a:cubicBezTo>
                  <a:pt x="937" y="676"/>
                  <a:pt x="937" y="676"/>
                  <a:pt x="937" y="676"/>
                </a:cubicBezTo>
                <a:cubicBezTo>
                  <a:pt x="938" y="676"/>
                  <a:pt x="938" y="676"/>
                  <a:pt x="938" y="676"/>
                </a:cubicBezTo>
                <a:cubicBezTo>
                  <a:pt x="938" y="675"/>
                  <a:pt x="938" y="675"/>
                  <a:pt x="938" y="675"/>
                </a:cubicBezTo>
                <a:cubicBezTo>
                  <a:pt x="938" y="675"/>
                  <a:pt x="938" y="675"/>
                  <a:pt x="938" y="675"/>
                </a:cubicBezTo>
                <a:cubicBezTo>
                  <a:pt x="945" y="668"/>
                  <a:pt x="945" y="668"/>
                  <a:pt x="945" y="668"/>
                </a:cubicBezTo>
                <a:cubicBezTo>
                  <a:pt x="945" y="663"/>
                  <a:pt x="945" y="663"/>
                  <a:pt x="945" y="663"/>
                </a:cubicBezTo>
                <a:cubicBezTo>
                  <a:pt x="938" y="644"/>
                  <a:pt x="938" y="644"/>
                  <a:pt x="938" y="644"/>
                </a:cubicBezTo>
                <a:cubicBezTo>
                  <a:pt x="924" y="630"/>
                  <a:pt x="924" y="630"/>
                  <a:pt x="924" y="630"/>
                </a:cubicBezTo>
                <a:cubicBezTo>
                  <a:pt x="924" y="628"/>
                  <a:pt x="924" y="628"/>
                  <a:pt x="924" y="628"/>
                </a:cubicBezTo>
                <a:cubicBezTo>
                  <a:pt x="919" y="584"/>
                  <a:pt x="919" y="584"/>
                  <a:pt x="919" y="584"/>
                </a:cubicBezTo>
                <a:cubicBezTo>
                  <a:pt x="909" y="574"/>
                  <a:pt x="909" y="574"/>
                  <a:pt x="909" y="574"/>
                </a:cubicBezTo>
                <a:cubicBezTo>
                  <a:pt x="908" y="574"/>
                  <a:pt x="908" y="574"/>
                  <a:pt x="908" y="574"/>
                </a:cubicBezTo>
                <a:cubicBezTo>
                  <a:pt x="907" y="573"/>
                  <a:pt x="907" y="573"/>
                  <a:pt x="907" y="573"/>
                </a:cubicBezTo>
                <a:cubicBezTo>
                  <a:pt x="907" y="573"/>
                  <a:pt x="907" y="573"/>
                  <a:pt x="907" y="573"/>
                </a:cubicBezTo>
                <a:cubicBezTo>
                  <a:pt x="898" y="553"/>
                  <a:pt x="898" y="553"/>
                  <a:pt x="898" y="553"/>
                </a:cubicBezTo>
                <a:cubicBezTo>
                  <a:pt x="860" y="549"/>
                  <a:pt x="860" y="549"/>
                  <a:pt x="860" y="549"/>
                </a:cubicBezTo>
                <a:cubicBezTo>
                  <a:pt x="851" y="545"/>
                  <a:pt x="844" y="539"/>
                  <a:pt x="840" y="531"/>
                </a:cubicBezTo>
                <a:cubicBezTo>
                  <a:pt x="823" y="531"/>
                  <a:pt x="823" y="531"/>
                  <a:pt x="823" y="531"/>
                </a:cubicBezTo>
                <a:cubicBezTo>
                  <a:pt x="817" y="529"/>
                  <a:pt x="811" y="524"/>
                  <a:pt x="803" y="517"/>
                </a:cubicBezTo>
                <a:cubicBezTo>
                  <a:pt x="801" y="515"/>
                  <a:pt x="801" y="515"/>
                  <a:pt x="801" y="515"/>
                </a:cubicBezTo>
                <a:cubicBezTo>
                  <a:pt x="797" y="511"/>
                  <a:pt x="793" y="504"/>
                  <a:pt x="789" y="496"/>
                </a:cubicBezTo>
                <a:cubicBezTo>
                  <a:pt x="789" y="496"/>
                  <a:pt x="789" y="496"/>
                  <a:pt x="789" y="496"/>
                </a:cubicBezTo>
                <a:cubicBezTo>
                  <a:pt x="787" y="495"/>
                  <a:pt x="787" y="495"/>
                  <a:pt x="787" y="495"/>
                </a:cubicBezTo>
                <a:cubicBezTo>
                  <a:pt x="784" y="478"/>
                  <a:pt x="784" y="478"/>
                  <a:pt x="784" y="478"/>
                </a:cubicBezTo>
                <a:cubicBezTo>
                  <a:pt x="784" y="478"/>
                  <a:pt x="784" y="478"/>
                  <a:pt x="784" y="478"/>
                </a:cubicBezTo>
                <a:cubicBezTo>
                  <a:pt x="784" y="477"/>
                  <a:pt x="784" y="477"/>
                  <a:pt x="784" y="477"/>
                </a:cubicBezTo>
                <a:cubicBezTo>
                  <a:pt x="784" y="476"/>
                  <a:pt x="784" y="476"/>
                  <a:pt x="784" y="476"/>
                </a:cubicBezTo>
                <a:cubicBezTo>
                  <a:pt x="784" y="476"/>
                  <a:pt x="784" y="476"/>
                  <a:pt x="784" y="476"/>
                </a:cubicBezTo>
                <a:cubicBezTo>
                  <a:pt x="791" y="443"/>
                  <a:pt x="791" y="443"/>
                  <a:pt x="791" y="443"/>
                </a:cubicBezTo>
                <a:cubicBezTo>
                  <a:pt x="791" y="442"/>
                  <a:pt x="791" y="442"/>
                  <a:pt x="791" y="442"/>
                </a:cubicBezTo>
                <a:cubicBezTo>
                  <a:pt x="797" y="428"/>
                  <a:pt x="797" y="428"/>
                  <a:pt x="797" y="428"/>
                </a:cubicBezTo>
                <a:cubicBezTo>
                  <a:pt x="797" y="427"/>
                  <a:pt x="797" y="427"/>
                  <a:pt x="797" y="427"/>
                </a:cubicBezTo>
                <a:cubicBezTo>
                  <a:pt x="797" y="426"/>
                  <a:pt x="797" y="426"/>
                  <a:pt x="797" y="426"/>
                </a:cubicBezTo>
                <a:cubicBezTo>
                  <a:pt x="798" y="426"/>
                  <a:pt x="798" y="426"/>
                  <a:pt x="798" y="426"/>
                </a:cubicBezTo>
                <a:cubicBezTo>
                  <a:pt x="838" y="409"/>
                  <a:pt x="838" y="409"/>
                  <a:pt x="838" y="409"/>
                </a:cubicBezTo>
                <a:cubicBezTo>
                  <a:pt x="854" y="390"/>
                  <a:pt x="854" y="390"/>
                  <a:pt x="854" y="390"/>
                </a:cubicBezTo>
                <a:cubicBezTo>
                  <a:pt x="857" y="374"/>
                  <a:pt x="857" y="374"/>
                  <a:pt x="857" y="374"/>
                </a:cubicBezTo>
                <a:cubicBezTo>
                  <a:pt x="855" y="363"/>
                  <a:pt x="855" y="363"/>
                  <a:pt x="855" y="363"/>
                </a:cubicBezTo>
                <a:cubicBezTo>
                  <a:pt x="849" y="349"/>
                  <a:pt x="844" y="341"/>
                  <a:pt x="844" y="335"/>
                </a:cubicBezTo>
                <a:cubicBezTo>
                  <a:pt x="836" y="336"/>
                  <a:pt x="836" y="336"/>
                  <a:pt x="836" y="336"/>
                </a:cubicBezTo>
                <a:cubicBezTo>
                  <a:pt x="821" y="335"/>
                  <a:pt x="821" y="335"/>
                  <a:pt x="821" y="335"/>
                </a:cubicBezTo>
                <a:cubicBezTo>
                  <a:pt x="818" y="336"/>
                  <a:pt x="810" y="346"/>
                  <a:pt x="798" y="360"/>
                </a:cubicBezTo>
                <a:cubicBezTo>
                  <a:pt x="780" y="377"/>
                  <a:pt x="780" y="377"/>
                  <a:pt x="780" y="377"/>
                </a:cubicBezTo>
                <a:cubicBezTo>
                  <a:pt x="779" y="377"/>
                  <a:pt x="779" y="377"/>
                  <a:pt x="779" y="377"/>
                </a:cubicBezTo>
                <a:cubicBezTo>
                  <a:pt x="778" y="378"/>
                  <a:pt x="778" y="378"/>
                  <a:pt x="778" y="378"/>
                </a:cubicBezTo>
                <a:cubicBezTo>
                  <a:pt x="764" y="381"/>
                  <a:pt x="755" y="383"/>
                  <a:pt x="749" y="381"/>
                </a:cubicBezTo>
                <a:lnTo>
                  <a:pt x="715" y="368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" name="Freeform 7"/>
          <p:cNvSpPr/>
          <p:nvPr/>
        </p:nvSpPr>
        <p:spPr bwMode="auto">
          <a:xfrm>
            <a:off x="2646363" y="2592388"/>
            <a:ext cx="230187" cy="369887"/>
          </a:xfrm>
          <a:custGeom>
            <a:avLst/>
            <a:gdLst>
              <a:gd name="T0" fmla="*/ 2147483646 w 242"/>
              <a:gd name="T1" fmla="*/ 2147483646 h 402"/>
              <a:gd name="T2" fmla="*/ 2147483646 w 242"/>
              <a:gd name="T3" fmla="*/ 2147483646 h 402"/>
              <a:gd name="T4" fmla="*/ 2147483646 w 242"/>
              <a:gd name="T5" fmla="*/ 2147483646 h 402"/>
              <a:gd name="T6" fmla="*/ 2147483646 w 242"/>
              <a:gd name="T7" fmla="*/ 2147483646 h 402"/>
              <a:gd name="T8" fmla="*/ 2147483646 w 242"/>
              <a:gd name="T9" fmla="*/ 2147483646 h 402"/>
              <a:gd name="T10" fmla="*/ 2147483646 w 242"/>
              <a:gd name="T11" fmla="*/ 2147483646 h 402"/>
              <a:gd name="T12" fmla="*/ 2147483646 w 242"/>
              <a:gd name="T13" fmla="*/ 2147483646 h 402"/>
              <a:gd name="T14" fmla="*/ 2147483646 w 242"/>
              <a:gd name="T15" fmla="*/ 2147483646 h 402"/>
              <a:gd name="T16" fmla="*/ 2147483646 w 242"/>
              <a:gd name="T17" fmla="*/ 2147483646 h 402"/>
              <a:gd name="T18" fmla="*/ 2147483646 w 242"/>
              <a:gd name="T19" fmla="*/ 2147483646 h 402"/>
              <a:gd name="T20" fmla="*/ 2147483646 w 242"/>
              <a:gd name="T21" fmla="*/ 2147483646 h 402"/>
              <a:gd name="T22" fmla="*/ 2147483646 w 242"/>
              <a:gd name="T23" fmla="*/ 2147483646 h 402"/>
              <a:gd name="T24" fmla="*/ 2147483646 w 242"/>
              <a:gd name="T25" fmla="*/ 2147483646 h 402"/>
              <a:gd name="T26" fmla="*/ 2147483646 w 242"/>
              <a:gd name="T27" fmla="*/ 2147483646 h 402"/>
              <a:gd name="T28" fmla="*/ 2147483646 w 242"/>
              <a:gd name="T29" fmla="*/ 2147483646 h 402"/>
              <a:gd name="T30" fmla="*/ 2147483646 w 242"/>
              <a:gd name="T31" fmla="*/ 2147483646 h 402"/>
              <a:gd name="T32" fmla="*/ 2147483646 w 242"/>
              <a:gd name="T33" fmla="*/ 2147483646 h 402"/>
              <a:gd name="T34" fmla="*/ 2147483646 w 242"/>
              <a:gd name="T35" fmla="*/ 2147483646 h 402"/>
              <a:gd name="T36" fmla="*/ 2147483646 w 242"/>
              <a:gd name="T37" fmla="*/ 2147483646 h 402"/>
              <a:gd name="T38" fmla="*/ 2147483646 w 242"/>
              <a:gd name="T39" fmla="*/ 2147483646 h 402"/>
              <a:gd name="T40" fmla="*/ 2147483646 w 242"/>
              <a:gd name="T41" fmla="*/ 2147483646 h 402"/>
              <a:gd name="T42" fmla="*/ 2147483646 w 242"/>
              <a:gd name="T43" fmla="*/ 2147483646 h 402"/>
              <a:gd name="T44" fmla="*/ 2147483646 w 242"/>
              <a:gd name="T45" fmla="*/ 2147483646 h 402"/>
              <a:gd name="T46" fmla="*/ 2147483646 w 242"/>
              <a:gd name="T47" fmla="*/ 2147483646 h 402"/>
              <a:gd name="T48" fmla="*/ 2147483646 w 242"/>
              <a:gd name="T49" fmla="*/ 2147483646 h 402"/>
              <a:gd name="T50" fmla="*/ 2147483646 w 242"/>
              <a:gd name="T51" fmla="*/ 2147483646 h 402"/>
              <a:gd name="T52" fmla="*/ 2147483646 w 242"/>
              <a:gd name="T53" fmla="*/ 2147483646 h 402"/>
              <a:gd name="T54" fmla="*/ 2147483646 w 242"/>
              <a:gd name="T55" fmla="*/ 2147483646 h 402"/>
              <a:gd name="T56" fmla="*/ 2147483646 w 242"/>
              <a:gd name="T57" fmla="*/ 2147483646 h 402"/>
              <a:gd name="T58" fmla="*/ 2147483646 w 242"/>
              <a:gd name="T59" fmla="*/ 2147483646 h 402"/>
              <a:gd name="T60" fmla="*/ 2147483646 w 242"/>
              <a:gd name="T61" fmla="*/ 2147483646 h 402"/>
              <a:gd name="T62" fmla="*/ 2147483646 w 242"/>
              <a:gd name="T63" fmla="*/ 2147483646 h 402"/>
              <a:gd name="T64" fmla="*/ 2147483646 w 242"/>
              <a:gd name="T65" fmla="*/ 2147483646 h 402"/>
              <a:gd name="T66" fmla="*/ 2147483646 w 242"/>
              <a:gd name="T67" fmla="*/ 2147483646 h 402"/>
              <a:gd name="T68" fmla="*/ 2147483646 w 242"/>
              <a:gd name="T69" fmla="*/ 2147483646 h 402"/>
              <a:gd name="T70" fmla="*/ 2147483646 w 242"/>
              <a:gd name="T71" fmla="*/ 2147483646 h 402"/>
              <a:gd name="T72" fmla="*/ 2147483646 w 242"/>
              <a:gd name="T73" fmla="*/ 2147483646 h 402"/>
              <a:gd name="T74" fmla="*/ 2147483646 w 242"/>
              <a:gd name="T75" fmla="*/ 2147483646 h 402"/>
              <a:gd name="T76" fmla="*/ 2147483646 w 242"/>
              <a:gd name="T77" fmla="*/ 2147483646 h 402"/>
              <a:gd name="T78" fmla="*/ 2147483646 w 242"/>
              <a:gd name="T79" fmla="*/ 2147483646 h 402"/>
              <a:gd name="T80" fmla="*/ 2147483646 w 242"/>
              <a:gd name="T81" fmla="*/ 0 h 40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2"/>
              <a:gd name="T124" fmla="*/ 0 h 402"/>
              <a:gd name="T125" fmla="*/ 242 w 242"/>
              <a:gd name="T126" fmla="*/ 402 h 402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2" h="402">
                <a:moveTo>
                  <a:pt x="141" y="25"/>
                </a:moveTo>
                <a:cubicBezTo>
                  <a:pt x="122" y="77"/>
                  <a:pt x="122" y="77"/>
                  <a:pt x="122" y="77"/>
                </a:cubicBezTo>
                <a:cubicBezTo>
                  <a:pt x="122" y="112"/>
                  <a:pt x="122" y="112"/>
                  <a:pt x="122" y="112"/>
                </a:cubicBezTo>
                <a:cubicBezTo>
                  <a:pt x="122" y="113"/>
                  <a:pt x="122" y="113"/>
                  <a:pt x="122" y="113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12" y="151"/>
                  <a:pt x="109" y="158"/>
                  <a:pt x="101" y="162"/>
                </a:cubicBezTo>
                <a:cubicBezTo>
                  <a:pt x="99" y="163"/>
                  <a:pt x="99" y="163"/>
                  <a:pt x="99" y="163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7" y="162"/>
                  <a:pt x="97" y="162"/>
                  <a:pt x="97" y="162"/>
                </a:cubicBezTo>
                <a:cubicBezTo>
                  <a:pt x="71" y="159"/>
                  <a:pt x="71" y="159"/>
                  <a:pt x="71" y="159"/>
                </a:cubicBezTo>
                <a:cubicBezTo>
                  <a:pt x="57" y="171"/>
                  <a:pt x="57" y="171"/>
                  <a:pt x="57" y="171"/>
                </a:cubicBezTo>
                <a:cubicBezTo>
                  <a:pt x="17" y="178"/>
                  <a:pt x="17" y="178"/>
                  <a:pt x="17" y="178"/>
                </a:cubicBezTo>
                <a:cubicBezTo>
                  <a:pt x="17" y="178"/>
                  <a:pt x="17" y="178"/>
                  <a:pt x="17" y="178"/>
                </a:cubicBezTo>
                <a:cubicBezTo>
                  <a:pt x="0" y="178"/>
                  <a:pt x="0" y="178"/>
                  <a:pt x="0" y="178"/>
                </a:cubicBezTo>
                <a:cubicBezTo>
                  <a:pt x="11" y="185"/>
                  <a:pt x="11" y="185"/>
                  <a:pt x="11" y="185"/>
                </a:cubicBezTo>
                <a:cubicBezTo>
                  <a:pt x="49" y="189"/>
                  <a:pt x="49" y="189"/>
                  <a:pt x="49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3" y="189"/>
                  <a:pt x="53" y="189"/>
                  <a:pt x="53" y="189"/>
                </a:cubicBezTo>
                <a:cubicBezTo>
                  <a:pt x="54" y="190"/>
                  <a:pt x="54" y="190"/>
                  <a:pt x="54" y="190"/>
                </a:cubicBezTo>
                <a:cubicBezTo>
                  <a:pt x="54" y="191"/>
                  <a:pt x="54" y="191"/>
                  <a:pt x="54" y="191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74" y="222"/>
                  <a:pt x="74" y="222"/>
                  <a:pt x="74" y="222"/>
                </a:cubicBezTo>
                <a:cubicBezTo>
                  <a:pt x="77" y="226"/>
                  <a:pt x="79" y="233"/>
                  <a:pt x="79" y="244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93" y="284"/>
                  <a:pt x="93" y="284"/>
                  <a:pt x="93" y="284"/>
                </a:cubicBezTo>
                <a:cubicBezTo>
                  <a:pt x="94" y="284"/>
                  <a:pt x="94" y="284"/>
                  <a:pt x="94" y="284"/>
                </a:cubicBezTo>
                <a:cubicBezTo>
                  <a:pt x="94" y="285"/>
                  <a:pt x="94" y="285"/>
                  <a:pt x="94" y="285"/>
                </a:cubicBezTo>
                <a:cubicBezTo>
                  <a:pt x="95" y="285"/>
                  <a:pt x="95" y="285"/>
                  <a:pt x="95" y="285"/>
                </a:cubicBezTo>
                <a:cubicBezTo>
                  <a:pt x="101" y="306"/>
                  <a:pt x="101" y="306"/>
                  <a:pt x="101" y="306"/>
                </a:cubicBezTo>
                <a:cubicBezTo>
                  <a:pt x="101" y="318"/>
                  <a:pt x="101" y="318"/>
                  <a:pt x="101" y="318"/>
                </a:cubicBezTo>
                <a:cubicBezTo>
                  <a:pt x="94" y="329"/>
                  <a:pt x="94" y="329"/>
                  <a:pt x="94" y="329"/>
                </a:cubicBezTo>
                <a:cubicBezTo>
                  <a:pt x="92" y="338"/>
                  <a:pt x="92" y="338"/>
                  <a:pt x="92" y="338"/>
                </a:cubicBezTo>
                <a:cubicBezTo>
                  <a:pt x="95" y="349"/>
                  <a:pt x="95" y="349"/>
                  <a:pt x="95" y="349"/>
                </a:cubicBezTo>
                <a:cubicBezTo>
                  <a:pt x="108" y="357"/>
                  <a:pt x="108" y="357"/>
                  <a:pt x="108" y="357"/>
                </a:cubicBezTo>
                <a:cubicBezTo>
                  <a:pt x="121" y="362"/>
                  <a:pt x="129" y="366"/>
                  <a:pt x="132" y="371"/>
                </a:cubicBezTo>
                <a:cubicBezTo>
                  <a:pt x="139" y="387"/>
                  <a:pt x="139" y="387"/>
                  <a:pt x="139" y="387"/>
                </a:cubicBezTo>
                <a:cubicBezTo>
                  <a:pt x="148" y="391"/>
                  <a:pt x="152" y="395"/>
                  <a:pt x="154" y="399"/>
                </a:cubicBezTo>
                <a:cubicBezTo>
                  <a:pt x="164" y="402"/>
                  <a:pt x="164" y="402"/>
                  <a:pt x="164" y="402"/>
                </a:cubicBezTo>
                <a:cubicBezTo>
                  <a:pt x="165" y="402"/>
                  <a:pt x="165" y="402"/>
                  <a:pt x="165" y="402"/>
                </a:cubicBezTo>
                <a:cubicBezTo>
                  <a:pt x="160" y="379"/>
                  <a:pt x="160" y="379"/>
                  <a:pt x="160" y="379"/>
                </a:cubicBezTo>
                <a:cubicBezTo>
                  <a:pt x="159" y="374"/>
                  <a:pt x="159" y="369"/>
                  <a:pt x="161" y="367"/>
                </a:cubicBezTo>
                <a:cubicBezTo>
                  <a:pt x="164" y="363"/>
                  <a:pt x="166" y="361"/>
                  <a:pt x="170" y="360"/>
                </a:cubicBezTo>
                <a:cubicBezTo>
                  <a:pt x="186" y="355"/>
                  <a:pt x="186" y="355"/>
                  <a:pt x="186" y="355"/>
                </a:cubicBezTo>
                <a:cubicBezTo>
                  <a:pt x="186" y="355"/>
                  <a:pt x="186" y="355"/>
                  <a:pt x="186" y="355"/>
                </a:cubicBezTo>
                <a:cubicBezTo>
                  <a:pt x="187" y="354"/>
                  <a:pt x="187" y="354"/>
                  <a:pt x="187" y="354"/>
                </a:cubicBezTo>
                <a:cubicBezTo>
                  <a:pt x="188" y="354"/>
                  <a:pt x="188" y="354"/>
                  <a:pt x="188" y="354"/>
                </a:cubicBezTo>
                <a:cubicBezTo>
                  <a:pt x="189" y="355"/>
                  <a:pt x="189" y="355"/>
                  <a:pt x="189" y="355"/>
                </a:cubicBezTo>
                <a:cubicBezTo>
                  <a:pt x="196" y="357"/>
                  <a:pt x="196" y="357"/>
                  <a:pt x="196" y="357"/>
                </a:cubicBezTo>
                <a:cubicBezTo>
                  <a:pt x="206" y="352"/>
                  <a:pt x="206" y="352"/>
                  <a:pt x="206" y="352"/>
                </a:cubicBezTo>
                <a:cubicBezTo>
                  <a:pt x="206" y="350"/>
                  <a:pt x="206" y="350"/>
                  <a:pt x="206" y="350"/>
                </a:cubicBezTo>
                <a:cubicBezTo>
                  <a:pt x="209" y="323"/>
                  <a:pt x="209" y="323"/>
                  <a:pt x="209" y="323"/>
                </a:cubicBezTo>
                <a:cubicBezTo>
                  <a:pt x="203" y="311"/>
                  <a:pt x="203" y="311"/>
                  <a:pt x="203" y="311"/>
                </a:cubicBezTo>
                <a:cubicBezTo>
                  <a:pt x="194" y="306"/>
                  <a:pt x="194" y="306"/>
                  <a:pt x="194" y="306"/>
                </a:cubicBezTo>
                <a:cubicBezTo>
                  <a:pt x="184" y="305"/>
                  <a:pt x="184" y="305"/>
                  <a:pt x="184" y="305"/>
                </a:cubicBezTo>
                <a:cubicBezTo>
                  <a:pt x="182" y="305"/>
                  <a:pt x="182" y="305"/>
                  <a:pt x="182" y="305"/>
                </a:cubicBezTo>
                <a:cubicBezTo>
                  <a:pt x="179" y="304"/>
                  <a:pt x="179" y="304"/>
                  <a:pt x="179" y="304"/>
                </a:cubicBezTo>
                <a:cubicBezTo>
                  <a:pt x="175" y="277"/>
                  <a:pt x="175" y="277"/>
                  <a:pt x="175" y="277"/>
                </a:cubicBezTo>
                <a:cubicBezTo>
                  <a:pt x="176" y="223"/>
                  <a:pt x="176" y="223"/>
                  <a:pt x="176" y="223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194" y="199"/>
                  <a:pt x="194" y="199"/>
                  <a:pt x="194" y="199"/>
                </a:cubicBezTo>
                <a:cubicBezTo>
                  <a:pt x="217" y="211"/>
                  <a:pt x="217" y="211"/>
                  <a:pt x="217" y="211"/>
                </a:cubicBezTo>
                <a:cubicBezTo>
                  <a:pt x="231" y="211"/>
                  <a:pt x="231" y="211"/>
                  <a:pt x="231" y="211"/>
                </a:cubicBezTo>
                <a:cubicBezTo>
                  <a:pt x="242" y="143"/>
                  <a:pt x="242" y="143"/>
                  <a:pt x="242" y="143"/>
                </a:cubicBezTo>
                <a:cubicBezTo>
                  <a:pt x="238" y="135"/>
                  <a:pt x="235" y="130"/>
                  <a:pt x="229" y="127"/>
                </a:cubicBezTo>
                <a:cubicBezTo>
                  <a:pt x="223" y="126"/>
                  <a:pt x="223" y="126"/>
                  <a:pt x="223" y="126"/>
                </a:cubicBezTo>
                <a:cubicBezTo>
                  <a:pt x="223" y="127"/>
                  <a:pt x="223" y="127"/>
                  <a:pt x="223" y="127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03" y="130"/>
                  <a:pt x="203" y="130"/>
                  <a:pt x="203" y="130"/>
                </a:cubicBezTo>
                <a:cubicBezTo>
                  <a:pt x="202" y="128"/>
                  <a:pt x="202" y="128"/>
                  <a:pt x="202" y="128"/>
                </a:cubicBezTo>
                <a:cubicBezTo>
                  <a:pt x="201" y="127"/>
                  <a:pt x="201" y="127"/>
                  <a:pt x="201" y="127"/>
                </a:cubicBezTo>
                <a:cubicBezTo>
                  <a:pt x="189" y="112"/>
                  <a:pt x="189" y="112"/>
                  <a:pt x="189" y="112"/>
                </a:cubicBezTo>
                <a:cubicBezTo>
                  <a:pt x="189" y="111"/>
                  <a:pt x="189" y="111"/>
                  <a:pt x="189" y="111"/>
                </a:cubicBezTo>
                <a:cubicBezTo>
                  <a:pt x="188" y="110"/>
                  <a:pt x="188" y="110"/>
                  <a:pt x="188" y="110"/>
                </a:cubicBezTo>
                <a:cubicBezTo>
                  <a:pt x="188" y="84"/>
                  <a:pt x="188" y="84"/>
                  <a:pt x="188" y="84"/>
                </a:cubicBezTo>
                <a:cubicBezTo>
                  <a:pt x="192" y="69"/>
                  <a:pt x="192" y="69"/>
                  <a:pt x="192" y="69"/>
                </a:cubicBezTo>
                <a:cubicBezTo>
                  <a:pt x="196" y="63"/>
                  <a:pt x="196" y="63"/>
                  <a:pt x="196" y="63"/>
                </a:cubicBezTo>
                <a:cubicBezTo>
                  <a:pt x="196" y="58"/>
                  <a:pt x="197" y="54"/>
                  <a:pt x="202" y="49"/>
                </a:cubicBezTo>
                <a:cubicBezTo>
                  <a:pt x="206" y="44"/>
                  <a:pt x="206" y="44"/>
                  <a:pt x="206" y="44"/>
                </a:cubicBezTo>
                <a:cubicBezTo>
                  <a:pt x="207" y="26"/>
                  <a:pt x="207" y="26"/>
                  <a:pt x="207" y="26"/>
                </a:cubicBezTo>
                <a:cubicBezTo>
                  <a:pt x="191" y="11"/>
                  <a:pt x="191" y="11"/>
                  <a:pt x="191" y="11"/>
                </a:cubicBezTo>
                <a:cubicBezTo>
                  <a:pt x="170" y="0"/>
                  <a:pt x="170" y="0"/>
                  <a:pt x="170" y="0"/>
                </a:cubicBezTo>
                <a:lnTo>
                  <a:pt x="141" y="25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9" name="Freeform 8"/>
          <p:cNvSpPr/>
          <p:nvPr/>
        </p:nvSpPr>
        <p:spPr bwMode="auto">
          <a:xfrm>
            <a:off x="473075" y="1616075"/>
            <a:ext cx="1627188" cy="1201738"/>
          </a:xfrm>
          <a:custGeom>
            <a:avLst/>
            <a:gdLst>
              <a:gd name="T0" fmla="*/ 2147483646 w 1721"/>
              <a:gd name="T1" fmla="*/ 2147483646 h 1302"/>
              <a:gd name="T2" fmla="*/ 2147483646 w 1721"/>
              <a:gd name="T3" fmla="*/ 2147483646 h 1302"/>
              <a:gd name="T4" fmla="*/ 2147483646 w 1721"/>
              <a:gd name="T5" fmla="*/ 2147483646 h 1302"/>
              <a:gd name="T6" fmla="*/ 2147483646 w 1721"/>
              <a:gd name="T7" fmla="*/ 2147483646 h 1302"/>
              <a:gd name="T8" fmla="*/ 2147483646 w 1721"/>
              <a:gd name="T9" fmla="*/ 2147483646 h 1302"/>
              <a:gd name="T10" fmla="*/ 2147483646 w 1721"/>
              <a:gd name="T11" fmla="*/ 2147483646 h 1302"/>
              <a:gd name="T12" fmla="*/ 2147483646 w 1721"/>
              <a:gd name="T13" fmla="*/ 2147483646 h 1302"/>
              <a:gd name="T14" fmla="*/ 2147483646 w 1721"/>
              <a:gd name="T15" fmla="*/ 2147483646 h 1302"/>
              <a:gd name="T16" fmla="*/ 2147483646 w 1721"/>
              <a:gd name="T17" fmla="*/ 2147483646 h 1302"/>
              <a:gd name="T18" fmla="*/ 2147483646 w 1721"/>
              <a:gd name="T19" fmla="*/ 2147483646 h 1302"/>
              <a:gd name="T20" fmla="*/ 2147483646 w 1721"/>
              <a:gd name="T21" fmla="*/ 2147483646 h 1302"/>
              <a:gd name="T22" fmla="*/ 2147483646 w 1721"/>
              <a:gd name="T23" fmla="*/ 2147483646 h 1302"/>
              <a:gd name="T24" fmla="*/ 2147483646 w 1721"/>
              <a:gd name="T25" fmla="*/ 2147483646 h 1302"/>
              <a:gd name="T26" fmla="*/ 2147483646 w 1721"/>
              <a:gd name="T27" fmla="*/ 2147483646 h 1302"/>
              <a:gd name="T28" fmla="*/ 2147483646 w 1721"/>
              <a:gd name="T29" fmla="*/ 2147483646 h 1302"/>
              <a:gd name="T30" fmla="*/ 2147483646 w 1721"/>
              <a:gd name="T31" fmla="*/ 2147483646 h 1302"/>
              <a:gd name="T32" fmla="*/ 2147483646 w 1721"/>
              <a:gd name="T33" fmla="*/ 2147483646 h 1302"/>
              <a:gd name="T34" fmla="*/ 2147483646 w 1721"/>
              <a:gd name="T35" fmla="*/ 2147483646 h 1302"/>
              <a:gd name="T36" fmla="*/ 2147483646 w 1721"/>
              <a:gd name="T37" fmla="*/ 2147483646 h 1302"/>
              <a:gd name="T38" fmla="*/ 2147483646 w 1721"/>
              <a:gd name="T39" fmla="*/ 2147483646 h 1302"/>
              <a:gd name="T40" fmla="*/ 2147483646 w 1721"/>
              <a:gd name="T41" fmla="*/ 2147483646 h 1302"/>
              <a:gd name="T42" fmla="*/ 2147483646 w 1721"/>
              <a:gd name="T43" fmla="*/ 2147483646 h 1302"/>
              <a:gd name="T44" fmla="*/ 2147483646 w 1721"/>
              <a:gd name="T45" fmla="*/ 2147483646 h 1302"/>
              <a:gd name="T46" fmla="*/ 2147483646 w 1721"/>
              <a:gd name="T47" fmla="*/ 2147483646 h 1302"/>
              <a:gd name="T48" fmla="*/ 2147483646 w 1721"/>
              <a:gd name="T49" fmla="*/ 2147483646 h 1302"/>
              <a:gd name="T50" fmla="*/ 2147483646 w 1721"/>
              <a:gd name="T51" fmla="*/ 2147483646 h 1302"/>
              <a:gd name="T52" fmla="*/ 2147483646 w 1721"/>
              <a:gd name="T53" fmla="*/ 2147483646 h 1302"/>
              <a:gd name="T54" fmla="*/ 2147483646 w 1721"/>
              <a:gd name="T55" fmla="*/ 2147483646 h 1302"/>
              <a:gd name="T56" fmla="*/ 2147483646 w 1721"/>
              <a:gd name="T57" fmla="*/ 2147483646 h 1302"/>
              <a:gd name="T58" fmla="*/ 2147483646 w 1721"/>
              <a:gd name="T59" fmla="*/ 2147483646 h 1302"/>
              <a:gd name="T60" fmla="*/ 2147483646 w 1721"/>
              <a:gd name="T61" fmla="*/ 2147483646 h 1302"/>
              <a:gd name="T62" fmla="*/ 2147483646 w 1721"/>
              <a:gd name="T63" fmla="*/ 2147483646 h 1302"/>
              <a:gd name="T64" fmla="*/ 2147483646 w 1721"/>
              <a:gd name="T65" fmla="*/ 2147483646 h 1302"/>
              <a:gd name="T66" fmla="*/ 2147483646 w 1721"/>
              <a:gd name="T67" fmla="*/ 2147483646 h 1302"/>
              <a:gd name="T68" fmla="*/ 2147483646 w 1721"/>
              <a:gd name="T69" fmla="*/ 2147483646 h 1302"/>
              <a:gd name="T70" fmla="*/ 2147483646 w 1721"/>
              <a:gd name="T71" fmla="*/ 2147483646 h 1302"/>
              <a:gd name="T72" fmla="*/ 2147483646 w 1721"/>
              <a:gd name="T73" fmla="*/ 2147483646 h 1302"/>
              <a:gd name="T74" fmla="*/ 2147483646 w 1721"/>
              <a:gd name="T75" fmla="*/ 2147483646 h 1302"/>
              <a:gd name="T76" fmla="*/ 2147483646 w 1721"/>
              <a:gd name="T77" fmla="*/ 2147483646 h 1302"/>
              <a:gd name="T78" fmla="*/ 2147483646 w 1721"/>
              <a:gd name="T79" fmla="*/ 2147483646 h 1302"/>
              <a:gd name="T80" fmla="*/ 2147483646 w 1721"/>
              <a:gd name="T81" fmla="*/ 2147483646 h 1302"/>
              <a:gd name="T82" fmla="*/ 2147483646 w 1721"/>
              <a:gd name="T83" fmla="*/ 2147483646 h 1302"/>
              <a:gd name="T84" fmla="*/ 2147483646 w 1721"/>
              <a:gd name="T85" fmla="*/ 2147483646 h 1302"/>
              <a:gd name="T86" fmla="*/ 2147483646 w 1721"/>
              <a:gd name="T87" fmla="*/ 2147483646 h 1302"/>
              <a:gd name="T88" fmla="*/ 2147483646 w 1721"/>
              <a:gd name="T89" fmla="*/ 2147483646 h 1302"/>
              <a:gd name="T90" fmla="*/ 2147483646 w 1721"/>
              <a:gd name="T91" fmla="*/ 2147483646 h 1302"/>
              <a:gd name="T92" fmla="*/ 2147483646 w 1721"/>
              <a:gd name="T93" fmla="*/ 2147483646 h 1302"/>
              <a:gd name="T94" fmla="*/ 2147483646 w 1721"/>
              <a:gd name="T95" fmla="*/ 2147483646 h 1302"/>
              <a:gd name="T96" fmla="*/ 2147483646 w 1721"/>
              <a:gd name="T97" fmla="*/ 2147483646 h 1302"/>
              <a:gd name="T98" fmla="*/ 2147483646 w 1721"/>
              <a:gd name="T99" fmla="*/ 2147483646 h 1302"/>
              <a:gd name="T100" fmla="*/ 2147483646 w 1721"/>
              <a:gd name="T101" fmla="*/ 2147483646 h 13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721"/>
              <a:gd name="T154" fmla="*/ 0 h 1302"/>
              <a:gd name="T155" fmla="*/ 1721 w 1721"/>
              <a:gd name="T156" fmla="*/ 1302 h 130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721" h="1302">
                <a:moveTo>
                  <a:pt x="1719" y="701"/>
                </a:moveTo>
                <a:cubicBezTo>
                  <a:pt x="1720" y="700"/>
                  <a:pt x="1720" y="700"/>
                  <a:pt x="1720" y="700"/>
                </a:cubicBezTo>
                <a:cubicBezTo>
                  <a:pt x="1721" y="700"/>
                  <a:pt x="1721" y="700"/>
                  <a:pt x="1721" y="700"/>
                </a:cubicBezTo>
                <a:cubicBezTo>
                  <a:pt x="1721" y="699"/>
                  <a:pt x="1721" y="699"/>
                  <a:pt x="1721" y="699"/>
                </a:cubicBezTo>
                <a:cubicBezTo>
                  <a:pt x="1687" y="603"/>
                  <a:pt x="1687" y="603"/>
                  <a:pt x="1687" y="603"/>
                </a:cubicBezTo>
                <a:cubicBezTo>
                  <a:pt x="1666" y="586"/>
                  <a:pt x="1666" y="586"/>
                  <a:pt x="1666" y="586"/>
                </a:cubicBezTo>
                <a:cubicBezTo>
                  <a:pt x="1666" y="584"/>
                  <a:pt x="1666" y="584"/>
                  <a:pt x="1666" y="584"/>
                </a:cubicBezTo>
                <a:cubicBezTo>
                  <a:pt x="1660" y="544"/>
                  <a:pt x="1660" y="544"/>
                  <a:pt x="1660" y="544"/>
                </a:cubicBezTo>
                <a:cubicBezTo>
                  <a:pt x="1616" y="538"/>
                  <a:pt x="1616" y="538"/>
                  <a:pt x="1616" y="538"/>
                </a:cubicBezTo>
                <a:cubicBezTo>
                  <a:pt x="1615" y="538"/>
                  <a:pt x="1615" y="538"/>
                  <a:pt x="1615" y="538"/>
                </a:cubicBezTo>
                <a:cubicBezTo>
                  <a:pt x="1613" y="538"/>
                  <a:pt x="1613" y="538"/>
                  <a:pt x="1613" y="538"/>
                </a:cubicBezTo>
                <a:cubicBezTo>
                  <a:pt x="1613" y="537"/>
                  <a:pt x="1613" y="537"/>
                  <a:pt x="1613" y="537"/>
                </a:cubicBezTo>
                <a:cubicBezTo>
                  <a:pt x="1612" y="535"/>
                  <a:pt x="1612" y="535"/>
                  <a:pt x="1612" y="535"/>
                </a:cubicBezTo>
                <a:cubicBezTo>
                  <a:pt x="1612" y="534"/>
                  <a:pt x="1612" y="534"/>
                  <a:pt x="1612" y="534"/>
                </a:cubicBezTo>
                <a:cubicBezTo>
                  <a:pt x="1607" y="519"/>
                  <a:pt x="1593" y="503"/>
                  <a:pt x="1572" y="486"/>
                </a:cubicBezTo>
                <a:cubicBezTo>
                  <a:pt x="1560" y="477"/>
                  <a:pt x="1549" y="471"/>
                  <a:pt x="1539" y="468"/>
                </a:cubicBezTo>
                <a:cubicBezTo>
                  <a:pt x="1532" y="464"/>
                  <a:pt x="1524" y="461"/>
                  <a:pt x="1519" y="457"/>
                </a:cubicBezTo>
                <a:cubicBezTo>
                  <a:pt x="1505" y="447"/>
                  <a:pt x="1458" y="440"/>
                  <a:pt x="1374" y="438"/>
                </a:cubicBezTo>
                <a:cubicBezTo>
                  <a:pt x="1371" y="438"/>
                  <a:pt x="1371" y="438"/>
                  <a:pt x="1371" y="438"/>
                </a:cubicBezTo>
                <a:cubicBezTo>
                  <a:pt x="1371" y="438"/>
                  <a:pt x="1371" y="438"/>
                  <a:pt x="1371" y="438"/>
                </a:cubicBezTo>
                <a:cubicBezTo>
                  <a:pt x="1362" y="423"/>
                  <a:pt x="1362" y="423"/>
                  <a:pt x="1362" y="423"/>
                </a:cubicBezTo>
                <a:cubicBezTo>
                  <a:pt x="1358" y="414"/>
                  <a:pt x="1354" y="405"/>
                  <a:pt x="1353" y="396"/>
                </a:cubicBezTo>
                <a:cubicBezTo>
                  <a:pt x="1353" y="384"/>
                  <a:pt x="1367" y="346"/>
                  <a:pt x="1397" y="284"/>
                </a:cubicBezTo>
                <a:cubicBezTo>
                  <a:pt x="1382" y="237"/>
                  <a:pt x="1382" y="237"/>
                  <a:pt x="1382" y="237"/>
                </a:cubicBezTo>
                <a:cubicBezTo>
                  <a:pt x="1382" y="237"/>
                  <a:pt x="1382" y="237"/>
                  <a:pt x="1382" y="237"/>
                </a:cubicBezTo>
                <a:cubicBezTo>
                  <a:pt x="1366" y="163"/>
                  <a:pt x="1366" y="163"/>
                  <a:pt x="1366" y="163"/>
                </a:cubicBezTo>
                <a:cubicBezTo>
                  <a:pt x="1364" y="153"/>
                  <a:pt x="1346" y="143"/>
                  <a:pt x="1314" y="134"/>
                </a:cubicBezTo>
                <a:cubicBezTo>
                  <a:pt x="1308" y="132"/>
                  <a:pt x="1302" y="130"/>
                  <a:pt x="1295" y="125"/>
                </a:cubicBezTo>
                <a:cubicBezTo>
                  <a:pt x="1284" y="120"/>
                  <a:pt x="1275" y="111"/>
                  <a:pt x="1271" y="99"/>
                </a:cubicBezTo>
                <a:cubicBezTo>
                  <a:pt x="1265" y="85"/>
                  <a:pt x="1254" y="74"/>
                  <a:pt x="1239" y="67"/>
                </a:cubicBezTo>
                <a:cubicBezTo>
                  <a:pt x="1238" y="66"/>
                  <a:pt x="1238" y="66"/>
                  <a:pt x="1238" y="66"/>
                </a:cubicBezTo>
                <a:cubicBezTo>
                  <a:pt x="1237" y="65"/>
                  <a:pt x="1237" y="65"/>
                  <a:pt x="1237" y="65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174" y="5"/>
                  <a:pt x="1174" y="5"/>
                  <a:pt x="1174" y="5"/>
                </a:cubicBezTo>
                <a:cubicBezTo>
                  <a:pt x="1169" y="19"/>
                  <a:pt x="1169" y="19"/>
                  <a:pt x="1169" y="19"/>
                </a:cubicBezTo>
                <a:cubicBezTo>
                  <a:pt x="1162" y="41"/>
                  <a:pt x="1156" y="52"/>
                  <a:pt x="1149" y="52"/>
                </a:cubicBezTo>
                <a:cubicBezTo>
                  <a:pt x="1116" y="62"/>
                  <a:pt x="1116" y="62"/>
                  <a:pt x="1116" y="62"/>
                </a:cubicBezTo>
                <a:cubicBezTo>
                  <a:pt x="1096" y="70"/>
                  <a:pt x="1083" y="78"/>
                  <a:pt x="1077" y="87"/>
                </a:cubicBezTo>
                <a:cubicBezTo>
                  <a:pt x="1074" y="92"/>
                  <a:pt x="1071" y="104"/>
                  <a:pt x="1068" y="121"/>
                </a:cubicBezTo>
                <a:cubicBezTo>
                  <a:pt x="1065" y="140"/>
                  <a:pt x="1062" y="154"/>
                  <a:pt x="1058" y="162"/>
                </a:cubicBezTo>
                <a:cubicBezTo>
                  <a:pt x="1052" y="176"/>
                  <a:pt x="1042" y="187"/>
                  <a:pt x="1027" y="192"/>
                </a:cubicBezTo>
                <a:cubicBezTo>
                  <a:pt x="1000" y="203"/>
                  <a:pt x="953" y="185"/>
                  <a:pt x="889" y="139"/>
                </a:cubicBezTo>
                <a:cubicBezTo>
                  <a:pt x="802" y="250"/>
                  <a:pt x="802" y="250"/>
                  <a:pt x="802" y="250"/>
                </a:cubicBezTo>
                <a:cubicBezTo>
                  <a:pt x="813" y="295"/>
                  <a:pt x="813" y="295"/>
                  <a:pt x="813" y="295"/>
                </a:cubicBezTo>
                <a:cubicBezTo>
                  <a:pt x="814" y="295"/>
                  <a:pt x="814" y="295"/>
                  <a:pt x="814" y="295"/>
                </a:cubicBezTo>
                <a:cubicBezTo>
                  <a:pt x="815" y="298"/>
                  <a:pt x="815" y="298"/>
                  <a:pt x="815" y="298"/>
                </a:cubicBezTo>
                <a:cubicBezTo>
                  <a:pt x="813" y="299"/>
                  <a:pt x="813" y="299"/>
                  <a:pt x="813" y="299"/>
                </a:cubicBezTo>
                <a:cubicBezTo>
                  <a:pt x="813" y="300"/>
                  <a:pt x="813" y="300"/>
                  <a:pt x="813" y="300"/>
                </a:cubicBezTo>
                <a:cubicBezTo>
                  <a:pt x="809" y="306"/>
                  <a:pt x="802" y="310"/>
                  <a:pt x="795" y="311"/>
                </a:cubicBezTo>
                <a:cubicBezTo>
                  <a:pt x="787" y="313"/>
                  <a:pt x="778" y="310"/>
                  <a:pt x="769" y="304"/>
                </a:cubicBezTo>
                <a:cubicBezTo>
                  <a:pt x="760" y="298"/>
                  <a:pt x="736" y="292"/>
                  <a:pt x="697" y="290"/>
                </a:cubicBezTo>
                <a:cubicBezTo>
                  <a:pt x="679" y="289"/>
                  <a:pt x="679" y="289"/>
                  <a:pt x="679" y="289"/>
                </a:cubicBezTo>
                <a:cubicBezTo>
                  <a:pt x="679" y="289"/>
                  <a:pt x="679" y="289"/>
                  <a:pt x="679" y="289"/>
                </a:cubicBezTo>
                <a:cubicBezTo>
                  <a:pt x="653" y="287"/>
                  <a:pt x="653" y="287"/>
                  <a:pt x="653" y="287"/>
                </a:cubicBezTo>
                <a:cubicBezTo>
                  <a:pt x="624" y="292"/>
                  <a:pt x="624" y="292"/>
                  <a:pt x="624" y="292"/>
                </a:cubicBezTo>
                <a:cubicBezTo>
                  <a:pt x="637" y="310"/>
                  <a:pt x="637" y="310"/>
                  <a:pt x="637" y="310"/>
                </a:cubicBezTo>
                <a:cubicBezTo>
                  <a:pt x="647" y="324"/>
                  <a:pt x="652" y="332"/>
                  <a:pt x="650" y="338"/>
                </a:cubicBezTo>
                <a:cubicBezTo>
                  <a:pt x="639" y="406"/>
                  <a:pt x="639" y="406"/>
                  <a:pt x="639" y="406"/>
                </a:cubicBezTo>
                <a:cubicBezTo>
                  <a:pt x="644" y="443"/>
                  <a:pt x="644" y="443"/>
                  <a:pt x="644" y="443"/>
                </a:cubicBezTo>
                <a:cubicBezTo>
                  <a:pt x="645" y="443"/>
                  <a:pt x="645" y="443"/>
                  <a:pt x="645" y="443"/>
                </a:cubicBezTo>
                <a:cubicBezTo>
                  <a:pt x="645" y="444"/>
                  <a:pt x="645" y="444"/>
                  <a:pt x="645" y="444"/>
                </a:cubicBezTo>
                <a:cubicBezTo>
                  <a:pt x="644" y="445"/>
                  <a:pt x="644" y="445"/>
                  <a:pt x="644" y="445"/>
                </a:cubicBezTo>
                <a:cubicBezTo>
                  <a:pt x="644" y="445"/>
                  <a:pt x="644" y="445"/>
                  <a:pt x="644" y="445"/>
                </a:cubicBezTo>
                <a:cubicBezTo>
                  <a:pt x="623" y="514"/>
                  <a:pt x="623" y="514"/>
                  <a:pt x="623" y="514"/>
                </a:cubicBezTo>
                <a:cubicBezTo>
                  <a:pt x="622" y="520"/>
                  <a:pt x="620" y="523"/>
                  <a:pt x="618" y="522"/>
                </a:cubicBezTo>
                <a:cubicBezTo>
                  <a:pt x="616" y="522"/>
                  <a:pt x="616" y="522"/>
                  <a:pt x="616" y="522"/>
                </a:cubicBezTo>
                <a:cubicBezTo>
                  <a:pt x="616" y="521"/>
                  <a:pt x="616" y="521"/>
                  <a:pt x="616" y="521"/>
                </a:cubicBezTo>
                <a:cubicBezTo>
                  <a:pt x="612" y="515"/>
                  <a:pt x="612" y="515"/>
                  <a:pt x="612" y="515"/>
                </a:cubicBezTo>
                <a:cubicBezTo>
                  <a:pt x="608" y="506"/>
                  <a:pt x="606" y="503"/>
                  <a:pt x="603" y="504"/>
                </a:cubicBezTo>
                <a:cubicBezTo>
                  <a:pt x="601" y="505"/>
                  <a:pt x="598" y="510"/>
                  <a:pt x="597" y="519"/>
                </a:cubicBezTo>
                <a:cubicBezTo>
                  <a:pt x="592" y="538"/>
                  <a:pt x="581" y="554"/>
                  <a:pt x="563" y="571"/>
                </a:cubicBezTo>
                <a:cubicBezTo>
                  <a:pt x="544" y="586"/>
                  <a:pt x="544" y="586"/>
                  <a:pt x="544" y="586"/>
                </a:cubicBezTo>
                <a:cubicBezTo>
                  <a:pt x="534" y="591"/>
                  <a:pt x="534" y="591"/>
                  <a:pt x="534" y="591"/>
                </a:cubicBezTo>
                <a:cubicBezTo>
                  <a:pt x="534" y="591"/>
                  <a:pt x="534" y="591"/>
                  <a:pt x="534" y="591"/>
                </a:cubicBezTo>
                <a:cubicBezTo>
                  <a:pt x="533" y="591"/>
                  <a:pt x="533" y="591"/>
                  <a:pt x="533" y="591"/>
                </a:cubicBezTo>
                <a:cubicBezTo>
                  <a:pt x="465" y="592"/>
                  <a:pt x="465" y="592"/>
                  <a:pt x="465" y="592"/>
                </a:cubicBezTo>
                <a:cubicBezTo>
                  <a:pt x="438" y="617"/>
                  <a:pt x="438" y="617"/>
                  <a:pt x="438" y="617"/>
                </a:cubicBezTo>
                <a:cubicBezTo>
                  <a:pt x="437" y="617"/>
                  <a:pt x="437" y="617"/>
                  <a:pt x="437" y="617"/>
                </a:cubicBezTo>
                <a:cubicBezTo>
                  <a:pt x="435" y="617"/>
                  <a:pt x="435" y="617"/>
                  <a:pt x="435" y="617"/>
                </a:cubicBezTo>
                <a:cubicBezTo>
                  <a:pt x="434" y="617"/>
                  <a:pt x="434" y="617"/>
                  <a:pt x="434" y="617"/>
                </a:cubicBezTo>
                <a:cubicBezTo>
                  <a:pt x="361" y="607"/>
                  <a:pt x="361" y="607"/>
                  <a:pt x="361" y="607"/>
                </a:cubicBezTo>
                <a:cubicBezTo>
                  <a:pt x="350" y="619"/>
                  <a:pt x="338" y="624"/>
                  <a:pt x="326" y="622"/>
                </a:cubicBezTo>
                <a:cubicBezTo>
                  <a:pt x="316" y="618"/>
                  <a:pt x="298" y="623"/>
                  <a:pt x="273" y="632"/>
                </a:cubicBezTo>
                <a:cubicBezTo>
                  <a:pt x="243" y="667"/>
                  <a:pt x="243" y="667"/>
                  <a:pt x="243" y="667"/>
                </a:cubicBezTo>
                <a:cubicBezTo>
                  <a:pt x="242" y="669"/>
                  <a:pt x="242" y="669"/>
                  <a:pt x="242" y="669"/>
                </a:cubicBezTo>
                <a:cubicBezTo>
                  <a:pt x="196" y="670"/>
                  <a:pt x="196" y="670"/>
                  <a:pt x="196" y="670"/>
                </a:cubicBezTo>
                <a:cubicBezTo>
                  <a:pt x="196" y="631"/>
                  <a:pt x="196" y="631"/>
                  <a:pt x="196" y="631"/>
                </a:cubicBezTo>
                <a:cubicBezTo>
                  <a:pt x="166" y="631"/>
                  <a:pt x="166" y="631"/>
                  <a:pt x="166" y="631"/>
                </a:cubicBezTo>
                <a:cubicBezTo>
                  <a:pt x="161" y="648"/>
                  <a:pt x="161" y="648"/>
                  <a:pt x="161" y="648"/>
                </a:cubicBezTo>
                <a:cubicBezTo>
                  <a:pt x="139" y="653"/>
                  <a:pt x="139" y="653"/>
                  <a:pt x="139" y="653"/>
                </a:cubicBezTo>
                <a:cubicBezTo>
                  <a:pt x="136" y="653"/>
                  <a:pt x="136" y="653"/>
                  <a:pt x="136" y="653"/>
                </a:cubicBezTo>
                <a:cubicBezTo>
                  <a:pt x="136" y="653"/>
                  <a:pt x="136" y="653"/>
                  <a:pt x="136" y="653"/>
                </a:cubicBezTo>
                <a:cubicBezTo>
                  <a:pt x="135" y="652"/>
                  <a:pt x="135" y="652"/>
                  <a:pt x="135" y="652"/>
                </a:cubicBezTo>
                <a:cubicBezTo>
                  <a:pt x="134" y="652"/>
                  <a:pt x="134" y="652"/>
                  <a:pt x="134" y="652"/>
                </a:cubicBezTo>
                <a:cubicBezTo>
                  <a:pt x="121" y="644"/>
                  <a:pt x="104" y="637"/>
                  <a:pt x="87" y="635"/>
                </a:cubicBezTo>
                <a:cubicBezTo>
                  <a:pt x="77" y="634"/>
                  <a:pt x="66" y="641"/>
                  <a:pt x="49" y="655"/>
                </a:cubicBezTo>
                <a:cubicBezTo>
                  <a:pt x="31" y="670"/>
                  <a:pt x="18" y="684"/>
                  <a:pt x="12" y="696"/>
                </a:cubicBezTo>
                <a:cubicBezTo>
                  <a:pt x="15" y="699"/>
                  <a:pt x="17" y="703"/>
                  <a:pt x="17" y="709"/>
                </a:cubicBezTo>
                <a:cubicBezTo>
                  <a:pt x="19" y="717"/>
                  <a:pt x="20" y="723"/>
                  <a:pt x="20" y="731"/>
                </a:cubicBezTo>
                <a:cubicBezTo>
                  <a:pt x="19" y="740"/>
                  <a:pt x="16" y="745"/>
                  <a:pt x="12" y="749"/>
                </a:cubicBezTo>
                <a:cubicBezTo>
                  <a:pt x="7" y="752"/>
                  <a:pt x="4" y="762"/>
                  <a:pt x="0" y="779"/>
                </a:cubicBezTo>
                <a:cubicBezTo>
                  <a:pt x="17" y="790"/>
                  <a:pt x="17" y="790"/>
                  <a:pt x="17" y="790"/>
                </a:cubicBezTo>
                <a:cubicBezTo>
                  <a:pt x="40" y="766"/>
                  <a:pt x="40" y="766"/>
                  <a:pt x="40" y="766"/>
                </a:cubicBezTo>
                <a:cubicBezTo>
                  <a:pt x="70" y="799"/>
                  <a:pt x="70" y="799"/>
                  <a:pt x="70" y="799"/>
                </a:cubicBezTo>
                <a:cubicBezTo>
                  <a:pt x="70" y="801"/>
                  <a:pt x="70" y="801"/>
                  <a:pt x="70" y="801"/>
                </a:cubicBezTo>
                <a:cubicBezTo>
                  <a:pt x="76" y="859"/>
                  <a:pt x="76" y="859"/>
                  <a:pt x="76" y="859"/>
                </a:cubicBezTo>
                <a:cubicBezTo>
                  <a:pt x="76" y="860"/>
                  <a:pt x="76" y="860"/>
                  <a:pt x="76" y="860"/>
                </a:cubicBezTo>
                <a:cubicBezTo>
                  <a:pt x="75" y="860"/>
                  <a:pt x="75" y="860"/>
                  <a:pt x="75" y="860"/>
                </a:cubicBezTo>
                <a:cubicBezTo>
                  <a:pt x="58" y="940"/>
                  <a:pt x="58" y="940"/>
                  <a:pt x="58" y="940"/>
                </a:cubicBezTo>
                <a:cubicBezTo>
                  <a:pt x="54" y="940"/>
                  <a:pt x="54" y="940"/>
                  <a:pt x="54" y="940"/>
                </a:cubicBezTo>
                <a:cubicBezTo>
                  <a:pt x="30" y="940"/>
                  <a:pt x="14" y="941"/>
                  <a:pt x="8" y="946"/>
                </a:cubicBezTo>
                <a:cubicBezTo>
                  <a:pt x="9" y="951"/>
                  <a:pt x="19" y="959"/>
                  <a:pt x="37" y="971"/>
                </a:cubicBezTo>
                <a:cubicBezTo>
                  <a:pt x="52" y="969"/>
                  <a:pt x="52" y="969"/>
                  <a:pt x="52" y="969"/>
                </a:cubicBezTo>
                <a:cubicBezTo>
                  <a:pt x="55" y="969"/>
                  <a:pt x="55" y="969"/>
                  <a:pt x="55" y="969"/>
                </a:cubicBezTo>
                <a:cubicBezTo>
                  <a:pt x="56" y="970"/>
                  <a:pt x="56" y="970"/>
                  <a:pt x="56" y="970"/>
                </a:cubicBezTo>
                <a:cubicBezTo>
                  <a:pt x="91" y="1004"/>
                  <a:pt x="91" y="1004"/>
                  <a:pt x="91" y="1004"/>
                </a:cubicBezTo>
                <a:cubicBezTo>
                  <a:pt x="105" y="1015"/>
                  <a:pt x="104" y="1035"/>
                  <a:pt x="86" y="1065"/>
                </a:cubicBezTo>
                <a:cubicBezTo>
                  <a:pt x="91" y="1098"/>
                  <a:pt x="91" y="1098"/>
                  <a:pt x="91" y="1098"/>
                </a:cubicBezTo>
                <a:cubicBezTo>
                  <a:pt x="105" y="1101"/>
                  <a:pt x="105" y="1101"/>
                  <a:pt x="105" y="1101"/>
                </a:cubicBezTo>
                <a:cubicBezTo>
                  <a:pt x="159" y="1101"/>
                  <a:pt x="159" y="1101"/>
                  <a:pt x="159" y="1101"/>
                </a:cubicBezTo>
                <a:cubicBezTo>
                  <a:pt x="131" y="1126"/>
                  <a:pt x="131" y="1126"/>
                  <a:pt x="131" y="1126"/>
                </a:cubicBezTo>
                <a:cubicBezTo>
                  <a:pt x="147" y="1134"/>
                  <a:pt x="147" y="1134"/>
                  <a:pt x="147" y="1134"/>
                </a:cubicBezTo>
                <a:cubicBezTo>
                  <a:pt x="147" y="1134"/>
                  <a:pt x="147" y="1134"/>
                  <a:pt x="147" y="1134"/>
                </a:cubicBezTo>
                <a:cubicBezTo>
                  <a:pt x="168" y="1146"/>
                  <a:pt x="168" y="1146"/>
                  <a:pt x="168" y="1146"/>
                </a:cubicBezTo>
                <a:cubicBezTo>
                  <a:pt x="225" y="1170"/>
                  <a:pt x="225" y="1170"/>
                  <a:pt x="225" y="1170"/>
                </a:cubicBezTo>
                <a:cubicBezTo>
                  <a:pt x="226" y="1171"/>
                  <a:pt x="226" y="1171"/>
                  <a:pt x="226" y="1171"/>
                </a:cubicBezTo>
                <a:cubicBezTo>
                  <a:pt x="228" y="1171"/>
                  <a:pt x="228" y="1171"/>
                  <a:pt x="228" y="1171"/>
                </a:cubicBezTo>
                <a:cubicBezTo>
                  <a:pt x="234" y="1258"/>
                  <a:pt x="234" y="1258"/>
                  <a:pt x="234" y="1258"/>
                </a:cubicBezTo>
                <a:cubicBezTo>
                  <a:pt x="235" y="1275"/>
                  <a:pt x="247" y="1287"/>
                  <a:pt x="273" y="1296"/>
                </a:cubicBezTo>
                <a:cubicBezTo>
                  <a:pt x="277" y="1294"/>
                  <a:pt x="277" y="1294"/>
                  <a:pt x="277" y="1294"/>
                </a:cubicBezTo>
                <a:cubicBezTo>
                  <a:pt x="278" y="1294"/>
                  <a:pt x="278" y="1294"/>
                  <a:pt x="278" y="1294"/>
                </a:cubicBezTo>
                <a:cubicBezTo>
                  <a:pt x="279" y="1294"/>
                  <a:pt x="279" y="1294"/>
                  <a:pt x="279" y="1294"/>
                </a:cubicBezTo>
                <a:cubicBezTo>
                  <a:pt x="338" y="1302"/>
                  <a:pt x="338" y="1302"/>
                  <a:pt x="338" y="1302"/>
                </a:cubicBezTo>
                <a:cubicBezTo>
                  <a:pt x="342" y="1302"/>
                  <a:pt x="342" y="1302"/>
                  <a:pt x="342" y="1302"/>
                </a:cubicBezTo>
                <a:cubicBezTo>
                  <a:pt x="342" y="1301"/>
                  <a:pt x="342" y="1301"/>
                  <a:pt x="342" y="1301"/>
                </a:cubicBezTo>
                <a:cubicBezTo>
                  <a:pt x="343" y="1299"/>
                  <a:pt x="343" y="1299"/>
                  <a:pt x="343" y="1299"/>
                </a:cubicBezTo>
                <a:cubicBezTo>
                  <a:pt x="350" y="1287"/>
                  <a:pt x="354" y="1279"/>
                  <a:pt x="354" y="1277"/>
                </a:cubicBezTo>
                <a:cubicBezTo>
                  <a:pt x="354" y="1275"/>
                  <a:pt x="354" y="1275"/>
                  <a:pt x="354" y="1275"/>
                </a:cubicBezTo>
                <a:cubicBezTo>
                  <a:pt x="353" y="1265"/>
                  <a:pt x="357" y="1257"/>
                  <a:pt x="366" y="1251"/>
                </a:cubicBezTo>
                <a:cubicBezTo>
                  <a:pt x="374" y="1244"/>
                  <a:pt x="379" y="1238"/>
                  <a:pt x="382" y="1230"/>
                </a:cubicBezTo>
                <a:cubicBezTo>
                  <a:pt x="383" y="1229"/>
                  <a:pt x="383" y="1229"/>
                  <a:pt x="383" y="1229"/>
                </a:cubicBezTo>
                <a:cubicBezTo>
                  <a:pt x="387" y="1221"/>
                  <a:pt x="397" y="1219"/>
                  <a:pt x="415" y="1224"/>
                </a:cubicBezTo>
                <a:cubicBezTo>
                  <a:pt x="416" y="1224"/>
                  <a:pt x="416" y="1224"/>
                  <a:pt x="416" y="1224"/>
                </a:cubicBezTo>
                <a:cubicBezTo>
                  <a:pt x="416" y="1224"/>
                  <a:pt x="416" y="1224"/>
                  <a:pt x="416" y="1224"/>
                </a:cubicBezTo>
                <a:cubicBezTo>
                  <a:pt x="436" y="1236"/>
                  <a:pt x="436" y="1236"/>
                  <a:pt x="436" y="1236"/>
                </a:cubicBezTo>
                <a:cubicBezTo>
                  <a:pt x="503" y="1248"/>
                  <a:pt x="503" y="1248"/>
                  <a:pt x="503" y="1248"/>
                </a:cubicBezTo>
                <a:cubicBezTo>
                  <a:pt x="544" y="1245"/>
                  <a:pt x="544" y="1245"/>
                  <a:pt x="544" y="1245"/>
                </a:cubicBezTo>
                <a:cubicBezTo>
                  <a:pt x="573" y="1233"/>
                  <a:pt x="573" y="1233"/>
                  <a:pt x="573" y="1233"/>
                </a:cubicBezTo>
                <a:cubicBezTo>
                  <a:pt x="579" y="1225"/>
                  <a:pt x="583" y="1222"/>
                  <a:pt x="586" y="1220"/>
                </a:cubicBezTo>
                <a:cubicBezTo>
                  <a:pt x="591" y="1219"/>
                  <a:pt x="599" y="1221"/>
                  <a:pt x="607" y="1228"/>
                </a:cubicBezTo>
                <a:cubicBezTo>
                  <a:pt x="611" y="1230"/>
                  <a:pt x="611" y="1230"/>
                  <a:pt x="611" y="1230"/>
                </a:cubicBezTo>
                <a:cubicBezTo>
                  <a:pt x="616" y="1234"/>
                  <a:pt x="619" y="1240"/>
                  <a:pt x="623" y="1252"/>
                </a:cubicBezTo>
                <a:cubicBezTo>
                  <a:pt x="644" y="1267"/>
                  <a:pt x="644" y="1267"/>
                  <a:pt x="644" y="1267"/>
                </a:cubicBezTo>
                <a:cubicBezTo>
                  <a:pt x="660" y="1267"/>
                  <a:pt x="660" y="1267"/>
                  <a:pt x="660" y="1267"/>
                </a:cubicBezTo>
                <a:cubicBezTo>
                  <a:pt x="661" y="1267"/>
                  <a:pt x="661" y="1267"/>
                  <a:pt x="661" y="1267"/>
                </a:cubicBezTo>
                <a:cubicBezTo>
                  <a:pt x="663" y="1267"/>
                  <a:pt x="663" y="1267"/>
                  <a:pt x="663" y="1267"/>
                </a:cubicBezTo>
                <a:cubicBezTo>
                  <a:pt x="664" y="1267"/>
                  <a:pt x="664" y="1267"/>
                  <a:pt x="664" y="1267"/>
                </a:cubicBezTo>
                <a:cubicBezTo>
                  <a:pt x="686" y="1277"/>
                  <a:pt x="686" y="1277"/>
                  <a:pt x="686" y="1277"/>
                </a:cubicBezTo>
                <a:cubicBezTo>
                  <a:pt x="728" y="1274"/>
                  <a:pt x="728" y="1274"/>
                  <a:pt x="728" y="1274"/>
                </a:cubicBezTo>
                <a:cubicBezTo>
                  <a:pt x="751" y="1266"/>
                  <a:pt x="751" y="1266"/>
                  <a:pt x="751" y="1266"/>
                </a:cubicBezTo>
                <a:cubicBezTo>
                  <a:pt x="811" y="1272"/>
                  <a:pt x="811" y="1272"/>
                  <a:pt x="811" y="1272"/>
                </a:cubicBezTo>
                <a:cubicBezTo>
                  <a:pt x="837" y="1264"/>
                  <a:pt x="837" y="1264"/>
                  <a:pt x="837" y="1264"/>
                </a:cubicBezTo>
                <a:cubicBezTo>
                  <a:pt x="868" y="1252"/>
                  <a:pt x="868" y="1252"/>
                  <a:pt x="868" y="1252"/>
                </a:cubicBezTo>
                <a:cubicBezTo>
                  <a:pt x="874" y="1247"/>
                  <a:pt x="882" y="1244"/>
                  <a:pt x="892" y="1241"/>
                </a:cubicBezTo>
                <a:cubicBezTo>
                  <a:pt x="950" y="1241"/>
                  <a:pt x="950" y="1241"/>
                  <a:pt x="950" y="1241"/>
                </a:cubicBezTo>
                <a:cubicBezTo>
                  <a:pt x="971" y="1234"/>
                  <a:pt x="971" y="1234"/>
                  <a:pt x="971" y="1234"/>
                </a:cubicBezTo>
                <a:cubicBezTo>
                  <a:pt x="980" y="1228"/>
                  <a:pt x="987" y="1225"/>
                  <a:pt x="993" y="1225"/>
                </a:cubicBezTo>
                <a:cubicBezTo>
                  <a:pt x="1027" y="1225"/>
                  <a:pt x="1027" y="1225"/>
                  <a:pt x="1027" y="1225"/>
                </a:cubicBezTo>
                <a:cubicBezTo>
                  <a:pt x="1043" y="1237"/>
                  <a:pt x="1043" y="1237"/>
                  <a:pt x="1043" y="1237"/>
                </a:cubicBezTo>
                <a:cubicBezTo>
                  <a:pt x="1088" y="1246"/>
                  <a:pt x="1088" y="1246"/>
                  <a:pt x="1088" y="1246"/>
                </a:cubicBezTo>
                <a:cubicBezTo>
                  <a:pt x="1095" y="1246"/>
                  <a:pt x="1101" y="1252"/>
                  <a:pt x="1112" y="1261"/>
                </a:cubicBezTo>
                <a:cubicBezTo>
                  <a:pt x="1131" y="1274"/>
                  <a:pt x="1131" y="1274"/>
                  <a:pt x="1131" y="1274"/>
                </a:cubicBezTo>
                <a:cubicBezTo>
                  <a:pt x="1133" y="1276"/>
                  <a:pt x="1133" y="1276"/>
                  <a:pt x="1133" y="1276"/>
                </a:cubicBezTo>
                <a:cubicBezTo>
                  <a:pt x="1176" y="1277"/>
                  <a:pt x="1176" y="1277"/>
                  <a:pt x="1176" y="1277"/>
                </a:cubicBezTo>
                <a:cubicBezTo>
                  <a:pt x="1176" y="1277"/>
                  <a:pt x="1176" y="1277"/>
                  <a:pt x="1176" y="1277"/>
                </a:cubicBezTo>
                <a:cubicBezTo>
                  <a:pt x="1177" y="1277"/>
                  <a:pt x="1177" y="1277"/>
                  <a:pt x="1177" y="1277"/>
                </a:cubicBezTo>
                <a:cubicBezTo>
                  <a:pt x="1197" y="1287"/>
                  <a:pt x="1197" y="1287"/>
                  <a:pt x="1197" y="1287"/>
                </a:cubicBezTo>
                <a:cubicBezTo>
                  <a:pt x="1224" y="1293"/>
                  <a:pt x="1224" y="1293"/>
                  <a:pt x="1224" y="1293"/>
                </a:cubicBezTo>
                <a:cubicBezTo>
                  <a:pt x="1225" y="1293"/>
                  <a:pt x="1225" y="1293"/>
                  <a:pt x="1225" y="1293"/>
                </a:cubicBezTo>
                <a:cubicBezTo>
                  <a:pt x="1247" y="1296"/>
                  <a:pt x="1247" y="1296"/>
                  <a:pt x="1247" y="1296"/>
                </a:cubicBezTo>
                <a:cubicBezTo>
                  <a:pt x="1253" y="1283"/>
                  <a:pt x="1253" y="1283"/>
                  <a:pt x="1253" y="1283"/>
                </a:cubicBezTo>
                <a:cubicBezTo>
                  <a:pt x="1244" y="1262"/>
                  <a:pt x="1244" y="1262"/>
                  <a:pt x="1244" y="1262"/>
                </a:cubicBezTo>
                <a:cubicBezTo>
                  <a:pt x="1239" y="1241"/>
                  <a:pt x="1239" y="1241"/>
                  <a:pt x="1239" y="1241"/>
                </a:cubicBezTo>
                <a:cubicBezTo>
                  <a:pt x="1239" y="1240"/>
                  <a:pt x="1239" y="1240"/>
                  <a:pt x="1239" y="1240"/>
                </a:cubicBezTo>
                <a:cubicBezTo>
                  <a:pt x="1238" y="1240"/>
                  <a:pt x="1238" y="1240"/>
                  <a:pt x="1238" y="1240"/>
                </a:cubicBezTo>
                <a:cubicBezTo>
                  <a:pt x="1242" y="1237"/>
                  <a:pt x="1242" y="1237"/>
                  <a:pt x="1242" y="1237"/>
                </a:cubicBezTo>
                <a:cubicBezTo>
                  <a:pt x="1256" y="1217"/>
                  <a:pt x="1256" y="1217"/>
                  <a:pt x="1256" y="1217"/>
                </a:cubicBezTo>
                <a:cubicBezTo>
                  <a:pt x="1256" y="1216"/>
                  <a:pt x="1256" y="1216"/>
                  <a:pt x="1256" y="1216"/>
                </a:cubicBezTo>
                <a:cubicBezTo>
                  <a:pt x="1256" y="1216"/>
                  <a:pt x="1256" y="1216"/>
                  <a:pt x="1256" y="1216"/>
                </a:cubicBezTo>
                <a:cubicBezTo>
                  <a:pt x="1257" y="1216"/>
                  <a:pt x="1257" y="1216"/>
                  <a:pt x="1257" y="1216"/>
                </a:cubicBezTo>
                <a:cubicBezTo>
                  <a:pt x="1257" y="1215"/>
                  <a:pt x="1257" y="1215"/>
                  <a:pt x="1257" y="1215"/>
                </a:cubicBezTo>
                <a:cubicBezTo>
                  <a:pt x="1272" y="1204"/>
                  <a:pt x="1272" y="1204"/>
                  <a:pt x="1272" y="1204"/>
                </a:cubicBezTo>
                <a:cubicBezTo>
                  <a:pt x="1272" y="1204"/>
                  <a:pt x="1272" y="1204"/>
                  <a:pt x="1272" y="1204"/>
                </a:cubicBezTo>
                <a:cubicBezTo>
                  <a:pt x="1269" y="1198"/>
                  <a:pt x="1269" y="1198"/>
                  <a:pt x="1269" y="1198"/>
                </a:cubicBezTo>
                <a:cubicBezTo>
                  <a:pt x="1263" y="1177"/>
                  <a:pt x="1263" y="1177"/>
                  <a:pt x="1263" y="1177"/>
                </a:cubicBezTo>
                <a:cubicBezTo>
                  <a:pt x="1263" y="1174"/>
                  <a:pt x="1259" y="1171"/>
                  <a:pt x="1253" y="1167"/>
                </a:cubicBezTo>
                <a:cubicBezTo>
                  <a:pt x="1253" y="1167"/>
                  <a:pt x="1253" y="1167"/>
                  <a:pt x="1253" y="1167"/>
                </a:cubicBezTo>
                <a:cubicBezTo>
                  <a:pt x="1237" y="1150"/>
                  <a:pt x="1237" y="1150"/>
                  <a:pt x="1237" y="1150"/>
                </a:cubicBezTo>
                <a:cubicBezTo>
                  <a:pt x="1217" y="1133"/>
                  <a:pt x="1217" y="1133"/>
                  <a:pt x="1217" y="1133"/>
                </a:cubicBezTo>
                <a:cubicBezTo>
                  <a:pt x="1216" y="1131"/>
                  <a:pt x="1216" y="1131"/>
                  <a:pt x="1216" y="1131"/>
                </a:cubicBezTo>
                <a:cubicBezTo>
                  <a:pt x="1214" y="1130"/>
                  <a:pt x="1214" y="1130"/>
                  <a:pt x="1214" y="1130"/>
                </a:cubicBezTo>
                <a:cubicBezTo>
                  <a:pt x="1215" y="1129"/>
                  <a:pt x="1215" y="1129"/>
                  <a:pt x="1215" y="1129"/>
                </a:cubicBezTo>
                <a:cubicBezTo>
                  <a:pt x="1215" y="1127"/>
                  <a:pt x="1215" y="1127"/>
                  <a:pt x="1215" y="1127"/>
                </a:cubicBezTo>
                <a:cubicBezTo>
                  <a:pt x="1218" y="1107"/>
                  <a:pt x="1218" y="1107"/>
                  <a:pt x="1218" y="1107"/>
                </a:cubicBezTo>
                <a:cubicBezTo>
                  <a:pt x="1218" y="1092"/>
                  <a:pt x="1218" y="1092"/>
                  <a:pt x="1218" y="1092"/>
                </a:cubicBezTo>
                <a:cubicBezTo>
                  <a:pt x="1209" y="1067"/>
                  <a:pt x="1209" y="1067"/>
                  <a:pt x="1209" y="1067"/>
                </a:cubicBezTo>
                <a:cubicBezTo>
                  <a:pt x="1233" y="1062"/>
                  <a:pt x="1233" y="1062"/>
                  <a:pt x="1233" y="1062"/>
                </a:cubicBezTo>
                <a:cubicBezTo>
                  <a:pt x="1245" y="1050"/>
                  <a:pt x="1245" y="1050"/>
                  <a:pt x="1245" y="1050"/>
                </a:cubicBezTo>
                <a:cubicBezTo>
                  <a:pt x="1274" y="1050"/>
                  <a:pt x="1274" y="1050"/>
                  <a:pt x="1274" y="1050"/>
                </a:cubicBezTo>
                <a:cubicBezTo>
                  <a:pt x="1304" y="1046"/>
                  <a:pt x="1304" y="1046"/>
                  <a:pt x="1304" y="1046"/>
                </a:cubicBezTo>
                <a:cubicBezTo>
                  <a:pt x="1305" y="1046"/>
                  <a:pt x="1305" y="1046"/>
                  <a:pt x="1305" y="1046"/>
                </a:cubicBezTo>
                <a:cubicBezTo>
                  <a:pt x="1325" y="1048"/>
                  <a:pt x="1325" y="1048"/>
                  <a:pt x="1325" y="1048"/>
                </a:cubicBezTo>
                <a:cubicBezTo>
                  <a:pt x="1348" y="1039"/>
                  <a:pt x="1348" y="1039"/>
                  <a:pt x="1348" y="1039"/>
                </a:cubicBezTo>
                <a:cubicBezTo>
                  <a:pt x="1374" y="1036"/>
                  <a:pt x="1374" y="1036"/>
                  <a:pt x="1374" y="1036"/>
                </a:cubicBezTo>
                <a:cubicBezTo>
                  <a:pt x="1391" y="1029"/>
                  <a:pt x="1391" y="1029"/>
                  <a:pt x="1391" y="1029"/>
                </a:cubicBezTo>
                <a:cubicBezTo>
                  <a:pt x="1392" y="1029"/>
                  <a:pt x="1392" y="1029"/>
                  <a:pt x="1392" y="1029"/>
                </a:cubicBezTo>
                <a:cubicBezTo>
                  <a:pt x="1438" y="1020"/>
                  <a:pt x="1438" y="1020"/>
                  <a:pt x="1438" y="1020"/>
                </a:cubicBezTo>
                <a:cubicBezTo>
                  <a:pt x="1445" y="1013"/>
                  <a:pt x="1445" y="1013"/>
                  <a:pt x="1445" y="1013"/>
                </a:cubicBezTo>
                <a:cubicBezTo>
                  <a:pt x="1443" y="1005"/>
                  <a:pt x="1443" y="1005"/>
                  <a:pt x="1443" y="1005"/>
                </a:cubicBezTo>
                <a:cubicBezTo>
                  <a:pt x="1435" y="990"/>
                  <a:pt x="1435" y="990"/>
                  <a:pt x="1435" y="990"/>
                </a:cubicBezTo>
                <a:cubicBezTo>
                  <a:pt x="1435" y="989"/>
                  <a:pt x="1435" y="989"/>
                  <a:pt x="1435" y="989"/>
                </a:cubicBezTo>
                <a:cubicBezTo>
                  <a:pt x="1434" y="988"/>
                  <a:pt x="1434" y="988"/>
                  <a:pt x="1434" y="988"/>
                </a:cubicBezTo>
                <a:cubicBezTo>
                  <a:pt x="1434" y="987"/>
                  <a:pt x="1434" y="987"/>
                  <a:pt x="1434" y="987"/>
                </a:cubicBezTo>
                <a:cubicBezTo>
                  <a:pt x="1436" y="971"/>
                  <a:pt x="1436" y="971"/>
                  <a:pt x="1436" y="971"/>
                </a:cubicBezTo>
                <a:cubicBezTo>
                  <a:pt x="1437" y="970"/>
                  <a:pt x="1437" y="970"/>
                  <a:pt x="1437" y="970"/>
                </a:cubicBezTo>
                <a:cubicBezTo>
                  <a:pt x="1437" y="948"/>
                  <a:pt x="1437" y="948"/>
                  <a:pt x="1437" y="948"/>
                </a:cubicBezTo>
                <a:cubicBezTo>
                  <a:pt x="1433" y="929"/>
                  <a:pt x="1433" y="929"/>
                  <a:pt x="1433" y="929"/>
                </a:cubicBezTo>
                <a:cubicBezTo>
                  <a:pt x="1433" y="929"/>
                  <a:pt x="1433" y="929"/>
                  <a:pt x="1433" y="929"/>
                </a:cubicBezTo>
                <a:cubicBezTo>
                  <a:pt x="1433" y="928"/>
                  <a:pt x="1433" y="928"/>
                  <a:pt x="1433" y="928"/>
                </a:cubicBezTo>
                <a:cubicBezTo>
                  <a:pt x="1443" y="906"/>
                  <a:pt x="1443" y="906"/>
                  <a:pt x="1443" y="906"/>
                </a:cubicBezTo>
                <a:cubicBezTo>
                  <a:pt x="1447" y="897"/>
                  <a:pt x="1453" y="892"/>
                  <a:pt x="1459" y="892"/>
                </a:cubicBezTo>
                <a:cubicBezTo>
                  <a:pt x="1486" y="894"/>
                  <a:pt x="1486" y="894"/>
                  <a:pt x="1486" y="894"/>
                </a:cubicBezTo>
                <a:cubicBezTo>
                  <a:pt x="1491" y="894"/>
                  <a:pt x="1496" y="892"/>
                  <a:pt x="1501" y="887"/>
                </a:cubicBezTo>
                <a:cubicBezTo>
                  <a:pt x="1542" y="832"/>
                  <a:pt x="1542" y="832"/>
                  <a:pt x="1542" y="832"/>
                </a:cubicBezTo>
                <a:cubicBezTo>
                  <a:pt x="1542" y="831"/>
                  <a:pt x="1542" y="831"/>
                  <a:pt x="1542" y="831"/>
                </a:cubicBezTo>
                <a:cubicBezTo>
                  <a:pt x="1543" y="829"/>
                  <a:pt x="1543" y="829"/>
                  <a:pt x="1543" y="829"/>
                </a:cubicBezTo>
                <a:cubicBezTo>
                  <a:pt x="1566" y="811"/>
                  <a:pt x="1566" y="811"/>
                  <a:pt x="1566" y="811"/>
                </a:cubicBezTo>
                <a:cubicBezTo>
                  <a:pt x="1568" y="809"/>
                  <a:pt x="1568" y="809"/>
                  <a:pt x="1568" y="809"/>
                </a:cubicBezTo>
                <a:cubicBezTo>
                  <a:pt x="1576" y="807"/>
                  <a:pt x="1581" y="804"/>
                  <a:pt x="1585" y="802"/>
                </a:cubicBezTo>
                <a:cubicBezTo>
                  <a:pt x="1590" y="797"/>
                  <a:pt x="1590" y="797"/>
                  <a:pt x="1590" y="797"/>
                </a:cubicBezTo>
                <a:cubicBezTo>
                  <a:pt x="1597" y="787"/>
                  <a:pt x="1604" y="783"/>
                  <a:pt x="1608" y="783"/>
                </a:cubicBezTo>
                <a:cubicBezTo>
                  <a:pt x="1644" y="790"/>
                  <a:pt x="1644" y="790"/>
                  <a:pt x="1644" y="790"/>
                </a:cubicBezTo>
                <a:cubicBezTo>
                  <a:pt x="1674" y="776"/>
                  <a:pt x="1674" y="776"/>
                  <a:pt x="1674" y="776"/>
                </a:cubicBezTo>
                <a:cubicBezTo>
                  <a:pt x="1674" y="776"/>
                  <a:pt x="1674" y="776"/>
                  <a:pt x="1674" y="776"/>
                </a:cubicBezTo>
                <a:cubicBezTo>
                  <a:pt x="1675" y="776"/>
                  <a:pt x="1675" y="776"/>
                  <a:pt x="1675" y="776"/>
                </a:cubicBezTo>
                <a:cubicBezTo>
                  <a:pt x="1675" y="776"/>
                  <a:pt x="1675" y="776"/>
                  <a:pt x="1675" y="776"/>
                </a:cubicBezTo>
                <a:cubicBezTo>
                  <a:pt x="1676" y="776"/>
                  <a:pt x="1676" y="776"/>
                  <a:pt x="1676" y="776"/>
                </a:cubicBezTo>
                <a:cubicBezTo>
                  <a:pt x="1694" y="774"/>
                  <a:pt x="1694" y="774"/>
                  <a:pt x="1694" y="774"/>
                </a:cubicBezTo>
                <a:cubicBezTo>
                  <a:pt x="1709" y="767"/>
                  <a:pt x="1709" y="767"/>
                  <a:pt x="1709" y="767"/>
                </a:cubicBezTo>
                <a:cubicBezTo>
                  <a:pt x="1709" y="743"/>
                  <a:pt x="1709" y="743"/>
                  <a:pt x="1709" y="743"/>
                </a:cubicBezTo>
                <a:cubicBezTo>
                  <a:pt x="1713" y="712"/>
                  <a:pt x="1713" y="712"/>
                  <a:pt x="1713" y="712"/>
                </a:cubicBezTo>
                <a:cubicBezTo>
                  <a:pt x="1713" y="711"/>
                  <a:pt x="1713" y="711"/>
                  <a:pt x="1713" y="711"/>
                </a:cubicBezTo>
                <a:cubicBezTo>
                  <a:pt x="1713" y="711"/>
                  <a:pt x="1713" y="711"/>
                  <a:pt x="1713" y="711"/>
                </a:cubicBezTo>
                <a:cubicBezTo>
                  <a:pt x="1713" y="710"/>
                  <a:pt x="1713" y="710"/>
                  <a:pt x="1713" y="710"/>
                </a:cubicBezTo>
                <a:cubicBezTo>
                  <a:pt x="1719" y="702"/>
                  <a:pt x="1719" y="702"/>
                  <a:pt x="1719" y="702"/>
                </a:cubicBezTo>
                <a:lnTo>
                  <a:pt x="1719" y="701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0" name="Freeform 9"/>
          <p:cNvSpPr/>
          <p:nvPr/>
        </p:nvSpPr>
        <p:spPr bwMode="auto">
          <a:xfrm>
            <a:off x="1527175" y="2560638"/>
            <a:ext cx="1014413" cy="709612"/>
          </a:xfrm>
          <a:custGeom>
            <a:avLst/>
            <a:gdLst>
              <a:gd name="T0" fmla="*/ 2147483646 w 1071"/>
              <a:gd name="T1" fmla="*/ 2147483646 h 769"/>
              <a:gd name="T2" fmla="*/ 2147483646 w 1071"/>
              <a:gd name="T3" fmla="*/ 2147483646 h 769"/>
              <a:gd name="T4" fmla="*/ 2147483646 w 1071"/>
              <a:gd name="T5" fmla="*/ 2147483646 h 769"/>
              <a:gd name="T6" fmla="*/ 2147483646 w 1071"/>
              <a:gd name="T7" fmla="*/ 2147483646 h 769"/>
              <a:gd name="T8" fmla="*/ 2147483646 w 1071"/>
              <a:gd name="T9" fmla="*/ 2147483646 h 769"/>
              <a:gd name="T10" fmla="*/ 2147483646 w 1071"/>
              <a:gd name="T11" fmla="*/ 2147483646 h 769"/>
              <a:gd name="T12" fmla="*/ 2147483646 w 1071"/>
              <a:gd name="T13" fmla="*/ 2147483646 h 769"/>
              <a:gd name="T14" fmla="*/ 2147483646 w 1071"/>
              <a:gd name="T15" fmla="*/ 2147483646 h 769"/>
              <a:gd name="T16" fmla="*/ 2147483646 w 1071"/>
              <a:gd name="T17" fmla="*/ 2147483646 h 769"/>
              <a:gd name="T18" fmla="*/ 2147483646 w 1071"/>
              <a:gd name="T19" fmla="*/ 2147483646 h 769"/>
              <a:gd name="T20" fmla="*/ 2147483646 w 1071"/>
              <a:gd name="T21" fmla="*/ 2147483646 h 769"/>
              <a:gd name="T22" fmla="*/ 2147483646 w 1071"/>
              <a:gd name="T23" fmla="*/ 2147483646 h 769"/>
              <a:gd name="T24" fmla="*/ 2147483646 w 1071"/>
              <a:gd name="T25" fmla="*/ 2147483646 h 769"/>
              <a:gd name="T26" fmla="*/ 2147483646 w 1071"/>
              <a:gd name="T27" fmla="*/ 2147483646 h 769"/>
              <a:gd name="T28" fmla="*/ 2147483646 w 1071"/>
              <a:gd name="T29" fmla="*/ 2147483646 h 769"/>
              <a:gd name="T30" fmla="*/ 2147483646 w 1071"/>
              <a:gd name="T31" fmla="*/ 2147483646 h 769"/>
              <a:gd name="T32" fmla="*/ 2147483646 w 1071"/>
              <a:gd name="T33" fmla="*/ 2147483646 h 769"/>
              <a:gd name="T34" fmla="*/ 2147483646 w 1071"/>
              <a:gd name="T35" fmla="*/ 2147483646 h 769"/>
              <a:gd name="T36" fmla="*/ 2147483646 w 1071"/>
              <a:gd name="T37" fmla="*/ 2147483646 h 769"/>
              <a:gd name="T38" fmla="*/ 2147483646 w 1071"/>
              <a:gd name="T39" fmla="*/ 2147483646 h 769"/>
              <a:gd name="T40" fmla="*/ 2147483646 w 1071"/>
              <a:gd name="T41" fmla="*/ 2147483646 h 769"/>
              <a:gd name="T42" fmla="*/ 2147483646 w 1071"/>
              <a:gd name="T43" fmla="*/ 2147483646 h 769"/>
              <a:gd name="T44" fmla="*/ 2147483646 w 1071"/>
              <a:gd name="T45" fmla="*/ 2147483646 h 769"/>
              <a:gd name="T46" fmla="*/ 2147483646 w 1071"/>
              <a:gd name="T47" fmla="*/ 2147483646 h 769"/>
              <a:gd name="T48" fmla="*/ 2147483646 w 1071"/>
              <a:gd name="T49" fmla="*/ 2147483646 h 769"/>
              <a:gd name="T50" fmla="*/ 2147483646 w 1071"/>
              <a:gd name="T51" fmla="*/ 2147483646 h 769"/>
              <a:gd name="T52" fmla="*/ 2147483646 w 1071"/>
              <a:gd name="T53" fmla="*/ 2147483646 h 769"/>
              <a:gd name="T54" fmla="*/ 2147483646 w 1071"/>
              <a:gd name="T55" fmla="*/ 2147483646 h 769"/>
              <a:gd name="T56" fmla="*/ 2147483646 w 1071"/>
              <a:gd name="T57" fmla="*/ 2147483646 h 769"/>
              <a:gd name="T58" fmla="*/ 2147483646 w 1071"/>
              <a:gd name="T59" fmla="*/ 2147483646 h 769"/>
              <a:gd name="T60" fmla="*/ 2147483646 w 1071"/>
              <a:gd name="T61" fmla="*/ 2147483646 h 769"/>
              <a:gd name="T62" fmla="*/ 2147483646 w 1071"/>
              <a:gd name="T63" fmla="*/ 2147483646 h 769"/>
              <a:gd name="T64" fmla="*/ 2147483646 w 1071"/>
              <a:gd name="T65" fmla="*/ 2147483646 h 769"/>
              <a:gd name="T66" fmla="*/ 2147483646 w 1071"/>
              <a:gd name="T67" fmla="*/ 2147483646 h 769"/>
              <a:gd name="T68" fmla="*/ 2147483646 w 1071"/>
              <a:gd name="T69" fmla="*/ 2147483646 h 769"/>
              <a:gd name="T70" fmla="*/ 2147483646 w 1071"/>
              <a:gd name="T71" fmla="*/ 2147483646 h 769"/>
              <a:gd name="T72" fmla="*/ 2147483646 w 1071"/>
              <a:gd name="T73" fmla="*/ 2147483646 h 769"/>
              <a:gd name="T74" fmla="*/ 2147483646 w 1071"/>
              <a:gd name="T75" fmla="*/ 2147483646 h 769"/>
              <a:gd name="T76" fmla="*/ 2147483646 w 1071"/>
              <a:gd name="T77" fmla="*/ 2147483646 h 769"/>
              <a:gd name="T78" fmla="*/ 2147483646 w 1071"/>
              <a:gd name="T79" fmla="*/ 2147483646 h 769"/>
              <a:gd name="T80" fmla="*/ 2147483646 w 1071"/>
              <a:gd name="T81" fmla="*/ 2147483646 h 769"/>
              <a:gd name="T82" fmla="*/ 2147483646 w 1071"/>
              <a:gd name="T83" fmla="*/ 2147483646 h 769"/>
              <a:gd name="T84" fmla="*/ 2147483646 w 1071"/>
              <a:gd name="T85" fmla="*/ 2147483646 h 769"/>
              <a:gd name="T86" fmla="*/ 2147483646 w 1071"/>
              <a:gd name="T87" fmla="*/ 2147483646 h 769"/>
              <a:gd name="T88" fmla="*/ 2147483646 w 1071"/>
              <a:gd name="T89" fmla="*/ 2147483646 h 769"/>
              <a:gd name="T90" fmla="*/ 2147483646 w 1071"/>
              <a:gd name="T91" fmla="*/ 2147483646 h 769"/>
              <a:gd name="T92" fmla="*/ 2147483646 w 1071"/>
              <a:gd name="T93" fmla="*/ 2147483646 h 769"/>
              <a:gd name="T94" fmla="*/ 2147483646 w 1071"/>
              <a:gd name="T95" fmla="*/ 2147483646 h 769"/>
              <a:gd name="T96" fmla="*/ 2147483646 w 1071"/>
              <a:gd name="T97" fmla="*/ 2147483646 h 769"/>
              <a:gd name="T98" fmla="*/ 2147483646 w 1071"/>
              <a:gd name="T99" fmla="*/ 2147483646 h 769"/>
              <a:gd name="T100" fmla="*/ 2147483646 w 1071"/>
              <a:gd name="T101" fmla="*/ 2147483646 h 769"/>
              <a:gd name="T102" fmla="*/ 2147483646 w 1071"/>
              <a:gd name="T103" fmla="*/ 2147483646 h 769"/>
              <a:gd name="T104" fmla="*/ 2147483646 w 1071"/>
              <a:gd name="T105" fmla="*/ 2147483646 h 769"/>
              <a:gd name="T106" fmla="*/ 2147483646 w 1071"/>
              <a:gd name="T107" fmla="*/ 2147483646 h 76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071"/>
              <a:gd name="T163" fmla="*/ 0 h 769"/>
              <a:gd name="T164" fmla="*/ 1071 w 1071"/>
              <a:gd name="T165" fmla="*/ 769 h 76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071" h="769">
                <a:moveTo>
                  <a:pt x="639" y="40"/>
                </a:moveTo>
                <a:cubicBezTo>
                  <a:pt x="630" y="47"/>
                  <a:pt x="630" y="47"/>
                  <a:pt x="630" y="47"/>
                </a:cubicBezTo>
                <a:cubicBezTo>
                  <a:pt x="630" y="51"/>
                  <a:pt x="632" y="61"/>
                  <a:pt x="635" y="74"/>
                </a:cubicBezTo>
                <a:cubicBezTo>
                  <a:pt x="635" y="76"/>
                  <a:pt x="635" y="76"/>
                  <a:pt x="635" y="76"/>
                </a:cubicBezTo>
                <a:cubicBezTo>
                  <a:pt x="636" y="77"/>
                  <a:pt x="636" y="77"/>
                  <a:pt x="636" y="77"/>
                </a:cubicBezTo>
                <a:cubicBezTo>
                  <a:pt x="635" y="77"/>
                  <a:pt x="635" y="77"/>
                  <a:pt x="635" y="77"/>
                </a:cubicBezTo>
                <a:cubicBezTo>
                  <a:pt x="624" y="103"/>
                  <a:pt x="624" y="103"/>
                  <a:pt x="624" y="103"/>
                </a:cubicBezTo>
                <a:cubicBezTo>
                  <a:pt x="608" y="109"/>
                  <a:pt x="608" y="109"/>
                  <a:pt x="608" y="109"/>
                </a:cubicBezTo>
                <a:cubicBezTo>
                  <a:pt x="605" y="110"/>
                  <a:pt x="605" y="110"/>
                  <a:pt x="605" y="110"/>
                </a:cubicBezTo>
                <a:cubicBezTo>
                  <a:pt x="604" y="110"/>
                  <a:pt x="604" y="110"/>
                  <a:pt x="604" y="110"/>
                </a:cubicBezTo>
                <a:cubicBezTo>
                  <a:pt x="576" y="98"/>
                  <a:pt x="576" y="98"/>
                  <a:pt x="576" y="98"/>
                </a:cubicBezTo>
                <a:cubicBezTo>
                  <a:pt x="575" y="98"/>
                  <a:pt x="575" y="98"/>
                  <a:pt x="575" y="98"/>
                </a:cubicBezTo>
                <a:cubicBezTo>
                  <a:pt x="575" y="97"/>
                  <a:pt x="575" y="97"/>
                  <a:pt x="575" y="97"/>
                </a:cubicBezTo>
                <a:cubicBezTo>
                  <a:pt x="523" y="49"/>
                  <a:pt x="523" y="49"/>
                  <a:pt x="523" y="49"/>
                </a:cubicBezTo>
                <a:cubicBezTo>
                  <a:pt x="503" y="38"/>
                  <a:pt x="503" y="38"/>
                  <a:pt x="503" y="38"/>
                </a:cubicBezTo>
                <a:cubicBezTo>
                  <a:pt x="472" y="26"/>
                  <a:pt x="472" y="26"/>
                  <a:pt x="472" y="26"/>
                </a:cubicBezTo>
                <a:cubicBezTo>
                  <a:pt x="472" y="25"/>
                  <a:pt x="472" y="25"/>
                  <a:pt x="472" y="25"/>
                </a:cubicBezTo>
                <a:cubicBezTo>
                  <a:pt x="472" y="25"/>
                  <a:pt x="472" y="25"/>
                  <a:pt x="472" y="25"/>
                </a:cubicBezTo>
                <a:cubicBezTo>
                  <a:pt x="471" y="25"/>
                  <a:pt x="471" y="25"/>
                  <a:pt x="471" y="25"/>
                </a:cubicBezTo>
                <a:cubicBezTo>
                  <a:pt x="471" y="25"/>
                  <a:pt x="471" y="25"/>
                  <a:pt x="471" y="25"/>
                </a:cubicBezTo>
                <a:cubicBezTo>
                  <a:pt x="456" y="14"/>
                  <a:pt x="456" y="14"/>
                  <a:pt x="456" y="14"/>
                </a:cubicBezTo>
                <a:cubicBezTo>
                  <a:pt x="429" y="6"/>
                  <a:pt x="429" y="6"/>
                  <a:pt x="429" y="6"/>
                </a:cubicBezTo>
                <a:cubicBezTo>
                  <a:pt x="415" y="7"/>
                  <a:pt x="415" y="7"/>
                  <a:pt x="415" y="7"/>
                </a:cubicBezTo>
                <a:cubicBezTo>
                  <a:pt x="414" y="7"/>
                  <a:pt x="414" y="7"/>
                  <a:pt x="414" y="7"/>
                </a:cubicBezTo>
                <a:cubicBezTo>
                  <a:pt x="380" y="5"/>
                  <a:pt x="380" y="5"/>
                  <a:pt x="380" y="5"/>
                </a:cubicBezTo>
                <a:cubicBezTo>
                  <a:pt x="379" y="5"/>
                  <a:pt x="379" y="5"/>
                  <a:pt x="379" y="5"/>
                </a:cubicBezTo>
                <a:cubicBezTo>
                  <a:pt x="354" y="0"/>
                  <a:pt x="354" y="0"/>
                  <a:pt x="354" y="0"/>
                </a:cubicBezTo>
                <a:cubicBezTo>
                  <a:pt x="340" y="0"/>
                  <a:pt x="340" y="0"/>
                  <a:pt x="340" y="0"/>
                </a:cubicBezTo>
                <a:cubicBezTo>
                  <a:pt x="328" y="8"/>
                  <a:pt x="328" y="8"/>
                  <a:pt x="328" y="8"/>
                </a:cubicBezTo>
                <a:cubicBezTo>
                  <a:pt x="322" y="11"/>
                  <a:pt x="313" y="12"/>
                  <a:pt x="303" y="14"/>
                </a:cubicBezTo>
                <a:cubicBezTo>
                  <a:pt x="281" y="19"/>
                  <a:pt x="281" y="19"/>
                  <a:pt x="281" y="19"/>
                </a:cubicBezTo>
                <a:cubicBezTo>
                  <a:pt x="262" y="25"/>
                  <a:pt x="262" y="25"/>
                  <a:pt x="262" y="25"/>
                </a:cubicBezTo>
                <a:cubicBezTo>
                  <a:pt x="261" y="26"/>
                  <a:pt x="261" y="26"/>
                  <a:pt x="261" y="26"/>
                </a:cubicBezTo>
                <a:cubicBezTo>
                  <a:pt x="261" y="27"/>
                  <a:pt x="261" y="27"/>
                  <a:pt x="261" y="27"/>
                </a:cubicBezTo>
                <a:cubicBezTo>
                  <a:pt x="261" y="26"/>
                  <a:pt x="261" y="26"/>
                  <a:pt x="261" y="26"/>
                </a:cubicBezTo>
                <a:cubicBezTo>
                  <a:pt x="237" y="28"/>
                  <a:pt x="237" y="28"/>
                  <a:pt x="237" y="28"/>
                </a:cubicBezTo>
                <a:cubicBezTo>
                  <a:pt x="213" y="38"/>
                  <a:pt x="213" y="38"/>
                  <a:pt x="213" y="38"/>
                </a:cubicBezTo>
                <a:cubicBezTo>
                  <a:pt x="213" y="38"/>
                  <a:pt x="213" y="38"/>
                  <a:pt x="213" y="3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23" y="50"/>
                  <a:pt x="123" y="50"/>
                  <a:pt x="123" y="50"/>
                </a:cubicBezTo>
                <a:cubicBezTo>
                  <a:pt x="122" y="50"/>
                  <a:pt x="122" y="50"/>
                  <a:pt x="122" y="50"/>
                </a:cubicBezTo>
                <a:cubicBezTo>
                  <a:pt x="110" y="53"/>
                  <a:pt x="110" y="53"/>
                  <a:pt x="110" y="53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5" y="86"/>
                  <a:pt x="115" y="86"/>
                  <a:pt x="115" y="86"/>
                </a:cubicBezTo>
                <a:cubicBezTo>
                  <a:pt x="112" y="104"/>
                  <a:pt x="112" y="104"/>
                  <a:pt x="112" y="104"/>
                </a:cubicBezTo>
                <a:cubicBezTo>
                  <a:pt x="130" y="119"/>
                  <a:pt x="130" y="119"/>
                  <a:pt x="130" y="119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46" y="136"/>
                  <a:pt x="146" y="136"/>
                  <a:pt x="146" y="136"/>
                </a:cubicBezTo>
                <a:cubicBezTo>
                  <a:pt x="155" y="143"/>
                  <a:pt x="159" y="148"/>
                  <a:pt x="159" y="155"/>
                </a:cubicBezTo>
                <a:cubicBezTo>
                  <a:pt x="164" y="171"/>
                  <a:pt x="164" y="171"/>
                  <a:pt x="164" y="171"/>
                </a:cubicBezTo>
                <a:cubicBezTo>
                  <a:pt x="172" y="186"/>
                  <a:pt x="172" y="186"/>
                  <a:pt x="172" y="186"/>
                </a:cubicBezTo>
                <a:cubicBezTo>
                  <a:pt x="171" y="186"/>
                  <a:pt x="171" y="187"/>
                  <a:pt x="170" y="187"/>
                </a:cubicBezTo>
                <a:cubicBezTo>
                  <a:pt x="150" y="202"/>
                  <a:pt x="150" y="202"/>
                  <a:pt x="150" y="202"/>
                </a:cubicBezTo>
                <a:cubicBezTo>
                  <a:pt x="136" y="220"/>
                  <a:pt x="136" y="220"/>
                  <a:pt x="136" y="220"/>
                </a:cubicBezTo>
                <a:cubicBezTo>
                  <a:pt x="139" y="236"/>
                  <a:pt x="139" y="236"/>
                  <a:pt x="139" y="236"/>
                </a:cubicBezTo>
                <a:cubicBezTo>
                  <a:pt x="149" y="258"/>
                  <a:pt x="149" y="258"/>
                  <a:pt x="149" y="258"/>
                </a:cubicBezTo>
                <a:cubicBezTo>
                  <a:pt x="150" y="260"/>
                  <a:pt x="150" y="260"/>
                  <a:pt x="150" y="260"/>
                </a:cubicBezTo>
                <a:cubicBezTo>
                  <a:pt x="150" y="260"/>
                  <a:pt x="150" y="260"/>
                  <a:pt x="150" y="260"/>
                </a:cubicBezTo>
                <a:cubicBezTo>
                  <a:pt x="150" y="261"/>
                  <a:pt x="150" y="261"/>
                  <a:pt x="150" y="26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6" y="275"/>
                  <a:pt x="143" y="279"/>
                  <a:pt x="140" y="281"/>
                </a:cubicBezTo>
                <a:cubicBezTo>
                  <a:pt x="134" y="287"/>
                  <a:pt x="123" y="287"/>
                  <a:pt x="106" y="281"/>
                </a:cubicBezTo>
                <a:cubicBezTo>
                  <a:pt x="80" y="276"/>
                  <a:pt x="80" y="276"/>
                  <a:pt x="80" y="276"/>
                </a:cubicBezTo>
                <a:cubicBezTo>
                  <a:pt x="79" y="276"/>
                  <a:pt x="79" y="276"/>
                  <a:pt x="79" y="276"/>
                </a:cubicBezTo>
                <a:cubicBezTo>
                  <a:pt x="79" y="276"/>
                  <a:pt x="79" y="276"/>
                  <a:pt x="79" y="276"/>
                </a:cubicBezTo>
                <a:cubicBezTo>
                  <a:pt x="78" y="276"/>
                  <a:pt x="78" y="276"/>
                  <a:pt x="78" y="276"/>
                </a:cubicBezTo>
                <a:cubicBezTo>
                  <a:pt x="59" y="267"/>
                  <a:pt x="59" y="267"/>
                  <a:pt x="59" y="267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29" y="267"/>
                  <a:pt x="29" y="267"/>
                  <a:pt x="29" y="267"/>
                </a:cubicBezTo>
                <a:cubicBezTo>
                  <a:pt x="26" y="319"/>
                  <a:pt x="26" y="319"/>
                  <a:pt x="26" y="319"/>
                </a:cubicBezTo>
                <a:cubicBezTo>
                  <a:pt x="25" y="327"/>
                  <a:pt x="20" y="330"/>
                  <a:pt x="13" y="331"/>
                </a:cubicBezTo>
                <a:cubicBezTo>
                  <a:pt x="9" y="332"/>
                  <a:pt x="7" y="336"/>
                  <a:pt x="8" y="345"/>
                </a:cubicBezTo>
                <a:cubicBezTo>
                  <a:pt x="8" y="346"/>
                  <a:pt x="8" y="346"/>
                  <a:pt x="8" y="346"/>
                </a:cubicBezTo>
                <a:cubicBezTo>
                  <a:pt x="7" y="346"/>
                  <a:pt x="7" y="346"/>
                  <a:pt x="7" y="346"/>
                </a:cubicBezTo>
                <a:cubicBezTo>
                  <a:pt x="5" y="359"/>
                  <a:pt x="5" y="359"/>
                  <a:pt x="5" y="359"/>
                </a:cubicBezTo>
                <a:cubicBezTo>
                  <a:pt x="13" y="366"/>
                  <a:pt x="18" y="371"/>
                  <a:pt x="20" y="375"/>
                </a:cubicBezTo>
                <a:cubicBezTo>
                  <a:pt x="25" y="401"/>
                  <a:pt x="25" y="401"/>
                  <a:pt x="25" y="401"/>
                </a:cubicBezTo>
                <a:cubicBezTo>
                  <a:pt x="25" y="410"/>
                  <a:pt x="25" y="410"/>
                  <a:pt x="25" y="410"/>
                </a:cubicBezTo>
                <a:cubicBezTo>
                  <a:pt x="24" y="415"/>
                  <a:pt x="23" y="420"/>
                  <a:pt x="21" y="424"/>
                </a:cubicBezTo>
                <a:cubicBezTo>
                  <a:pt x="14" y="445"/>
                  <a:pt x="14" y="445"/>
                  <a:pt x="14" y="445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477"/>
                  <a:pt x="0" y="477"/>
                  <a:pt x="0" y="477"/>
                </a:cubicBezTo>
                <a:cubicBezTo>
                  <a:pt x="2" y="489"/>
                  <a:pt x="2" y="489"/>
                  <a:pt x="2" y="489"/>
                </a:cubicBezTo>
                <a:cubicBezTo>
                  <a:pt x="16" y="507"/>
                  <a:pt x="16" y="507"/>
                  <a:pt x="16" y="507"/>
                </a:cubicBezTo>
                <a:cubicBezTo>
                  <a:pt x="20" y="512"/>
                  <a:pt x="22" y="516"/>
                  <a:pt x="23" y="519"/>
                </a:cubicBezTo>
                <a:cubicBezTo>
                  <a:pt x="36" y="537"/>
                  <a:pt x="36" y="537"/>
                  <a:pt x="36" y="537"/>
                </a:cubicBezTo>
                <a:cubicBezTo>
                  <a:pt x="55" y="558"/>
                  <a:pt x="55" y="558"/>
                  <a:pt x="55" y="558"/>
                </a:cubicBezTo>
                <a:cubicBezTo>
                  <a:pt x="62" y="565"/>
                  <a:pt x="67" y="568"/>
                  <a:pt x="70" y="568"/>
                </a:cubicBezTo>
                <a:cubicBezTo>
                  <a:pt x="90" y="556"/>
                  <a:pt x="90" y="556"/>
                  <a:pt x="90" y="556"/>
                </a:cubicBezTo>
                <a:cubicBezTo>
                  <a:pt x="94" y="553"/>
                  <a:pt x="97" y="550"/>
                  <a:pt x="102" y="550"/>
                </a:cubicBezTo>
                <a:cubicBezTo>
                  <a:pt x="106" y="550"/>
                  <a:pt x="113" y="554"/>
                  <a:pt x="122" y="560"/>
                </a:cubicBezTo>
                <a:cubicBezTo>
                  <a:pt x="122" y="560"/>
                  <a:pt x="122" y="560"/>
                  <a:pt x="122" y="560"/>
                </a:cubicBezTo>
                <a:cubicBezTo>
                  <a:pt x="123" y="560"/>
                  <a:pt x="123" y="560"/>
                  <a:pt x="123" y="560"/>
                </a:cubicBezTo>
                <a:cubicBezTo>
                  <a:pt x="123" y="561"/>
                  <a:pt x="123" y="561"/>
                  <a:pt x="123" y="561"/>
                </a:cubicBezTo>
                <a:cubicBezTo>
                  <a:pt x="134" y="574"/>
                  <a:pt x="134" y="574"/>
                  <a:pt x="134" y="574"/>
                </a:cubicBezTo>
                <a:cubicBezTo>
                  <a:pt x="139" y="586"/>
                  <a:pt x="139" y="586"/>
                  <a:pt x="139" y="586"/>
                </a:cubicBezTo>
                <a:cubicBezTo>
                  <a:pt x="143" y="592"/>
                  <a:pt x="143" y="592"/>
                  <a:pt x="143" y="592"/>
                </a:cubicBezTo>
                <a:cubicBezTo>
                  <a:pt x="147" y="594"/>
                  <a:pt x="147" y="594"/>
                  <a:pt x="147" y="594"/>
                </a:cubicBezTo>
                <a:cubicBezTo>
                  <a:pt x="160" y="603"/>
                  <a:pt x="160" y="603"/>
                  <a:pt x="160" y="603"/>
                </a:cubicBezTo>
                <a:cubicBezTo>
                  <a:pt x="168" y="604"/>
                  <a:pt x="168" y="604"/>
                  <a:pt x="168" y="604"/>
                </a:cubicBezTo>
                <a:cubicBezTo>
                  <a:pt x="172" y="605"/>
                  <a:pt x="176" y="609"/>
                  <a:pt x="179" y="613"/>
                </a:cubicBezTo>
                <a:cubicBezTo>
                  <a:pt x="181" y="616"/>
                  <a:pt x="193" y="620"/>
                  <a:pt x="213" y="625"/>
                </a:cubicBezTo>
                <a:cubicBezTo>
                  <a:pt x="214" y="625"/>
                  <a:pt x="214" y="625"/>
                  <a:pt x="214" y="625"/>
                </a:cubicBezTo>
                <a:cubicBezTo>
                  <a:pt x="246" y="637"/>
                  <a:pt x="246" y="637"/>
                  <a:pt x="246" y="637"/>
                </a:cubicBezTo>
                <a:cubicBezTo>
                  <a:pt x="247" y="637"/>
                  <a:pt x="247" y="637"/>
                  <a:pt x="247" y="637"/>
                </a:cubicBezTo>
                <a:cubicBezTo>
                  <a:pt x="248" y="637"/>
                  <a:pt x="248" y="637"/>
                  <a:pt x="248" y="637"/>
                </a:cubicBezTo>
                <a:cubicBezTo>
                  <a:pt x="270" y="648"/>
                  <a:pt x="270" y="648"/>
                  <a:pt x="270" y="648"/>
                </a:cubicBezTo>
                <a:cubicBezTo>
                  <a:pt x="308" y="657"/>
                  <a:pt x="308" y="657"/>
                  <a:pt x="308" y="657"/>
                </a:cubicBezTo>
                <a:cubicBezTo>
                  <a:pt x="309" y="658"/>
                  <a:pt x="309" y="658"/>
                  <a:pt x="309" y="658"/>
                </a:cubicBezTo>
                <a:cubicBezTo>
                  <a:pt x="359" y="660"/>
                  <a:pt x="359" y="660"/>
                  <a:pt x="359" y="660"/>
                </a:cubicBezTo>
                <a:cubicBezTo>
                  <a:pt x="381" y="652"/>
                  <a:pt x="381" y="652"/>
                  <a:pt x="381" y="652"/>
                </a:cubicBezTo>
                <a:cubicBezTo>
                  <a:pt x="401" y="652"/>
                  <a:pt x="401" y="652"/>
                  <a:pt x="401" y="652"/>
                </a:cubicBezTo>
                <a:cubicBezTo>
                  <a:pt x="401" y="653"/>
                  <a:pt x="401" y="653"/>
                  <a:pt x="401" y="653"/>
                </a:cubicBezTo>
                <a:cubicBezTo>
                  <a:pt x="402" y="654"/>
                  <a:pt x="402" y="654"/>
                  <a:pt x="402" y="654"/>
                </a:cubicBezTo>
                <a:cubicBezTo>
                  <a:pt x="419" y="675"/>
                  <a:pt x="419" y="675"/>
                  <a:pt x="419" y="675"/>
                </a:cubicBezTo>
                <a:cubicBezTo>
                  <a:pt x="419" y="675"/>
                  <a:pt x="419" y="675"/>
                  <a:pt x="419" y="675"/>
                </a:cubicBezTo>
                <a:cubicBezTo>
                  <a:pt x="419" y="676"/>
                  <a:pt x="419" y="676"/>
                  <a:pt x="419" y="676"/>
                </a:cubicBezTo>
                <a:cubicBezTo>
                  <a:pt x="429" y="693"/>
                  <a:pt x="429" y="693"/>
                  <a:pt x="429" y="693"/>
                </a:cubicBezTo>
                <a:cubicBezTo>
                  <a:pt x="438" y="702"/>
                  <a:pt x="438" y="702"/>
                  <a:pt x="438" y="702"/>
                </a:cubicBezTo>
                <a:cubicBezTo>
                  <a:pt x="449" y="708"/>
                  <a:pt x="449" y="708"/>
                  <a:pt x="449" y="708"/>
                </a:cubicBezTo>
                <a:cubicBezTo>
                  <a:pt x="451" y="709"/>
                  <a:pt x="451" y="709"/>
                  <a:pt x="451" y="709"/>
                </a:cubicBezTo>
                <a:cubicBezTo>
                  <a:pt x="451" y="709"/>
                  <a:pt x="451" y="709"/>
                  <a:pt x="451" y="709"/>
                </a:cubicBezTo>
                <a:cubicBezTo>
                  <a:pt x="452" y="710"/>
                  <a:pt x="452" y="710"/>
                  <a:pt x="452" y="710"/>
                </a:cubicBezTo>
                <a:cubicBezTo>
                  <a:pt x="461" y="731"/>
                  <a:pt x="461" y="731"/>
                  <a:pt x="461" y="731"/>
                </a:cubicBezTo>
                <a:cubicBezTo>
                  <a:pt x="461" y="732"/>
                  <a:pt x="461" y="732"/>
                  <a:pt x="461" y="732"/>
                </a:cubicBezTo>
                <a:cubicBezTo>
                  <a:pt x="462" y="732"/>
                  <a:pt x="462" y="732"/>
                  <a:pt x="462" y="732"/>
                </a:cubicBezTo>
                <a:cubicBezTo>
                  <a:pt x="462" y="733"/>
                  <a:pt x="462" y="733"/>
                  <a:pt x="462" y="733"/>
                </a:cubicBezTo>
                <a:cubicBezTo>
                  <a:pt x="467" y="756"/>
                  <a:pt x="467" y="756"/>
                  <a:pt x="467" y="756"/>
                </a:cubicBezTo>
                <a:cubicBezTo>
                  <a:pt x="482" y="762"/>
                  <a:pt x="482" y="762"/>
                  <a:pt x="482" y="762"/>
                </a:cubicBezTo>
                <a:cubicBezTo>
                  <a:pt x="483" y="762"/>
                  <a:pt x="483" y="762"/>
                  <a:pt x="483" y="762"/>
                </a:cubicBezTo>
                <a:cubicBezTo>
                  <a:pt x="484" y="762"/>
                  <a:pt x="484" y="762"/>
                  <a:pt x="484" y="762"/>
                </a:cubicBezTo>
                <a:cubicBezTo>
                  <a:pt x="484" y="762"/>
                  <a:pt x="484" y="762"/>
                  <a:pt x="484" y="762"/>
                </a:cubicBezTo>
                <a:cubicBezTo>
                  <a:pt x="496" y="769"/>
                  <a:pt x="496" y="769"/>
                  <a:pt x="496" y="769"/>
                </a:cubicBezTo>
                <a:cubicBezTo>
                  <a:pt x="512" y="766"/>
                  <a:pt x="512" y="766"/>
                  <a:pt x="512" y="766"/>
                </a:cubicBezTo>
                <a:cubicBezTo>
                  <a:pt x="516" y="750"/>
                  <a:pt x="516" y="750"/>
                  <a:pt x="516" y="750"/>
                </a:cubicBezTo>
                <a:cubicBezTo>
                  <a:pt x="516" y="749"/>
                  <a:pt x="516" y="749"/>
                  <a:pt x="516" y="749"/>
                </a:cubicBezTo>
                <a:cubicBezTo>
                  <a:pt x="517" y="748"/>
                  <a:pt x="517" y="748"/>
                  <a:pt x="517" y="748"/>
                </a:cubicBezTo>
                <a:cubicBezTo>
                  <a:pt x="535" y="730"/>
                  <a:pt x="535" y="730"/>
                  <a:pt x="535" y="730"/>
                </a:cubicBezTo>
                <a:cubicBezTo>
                  <a:pt x="555" y="735"/>
                  <a:pt x="555" y="735"/>
                  <a:pt x="555" y="735"/>
                </a:cubicBezTo>
                <a:cubicBezTo>
                  <a:pt x="555" y="737"/>
                  <a:pt x="555" y="737"/>
                  <a:pt x="555" y="737"/>
                </a:cubicBezTo>
                <a:cubicBezTo>
                  <a:pt x="565" y="758"/>
                  <a:pt x="565" y="758"/>
                  <a:pt x="565" y="758"/>
                </a:cubicBezTo>
                <a:cubicBezTo>
                  <a:pt x="585" y="751"/>
                  <a:pt x="585" y="751"/>
                  <a:pt x="585" y="751"/>
                </a:cubicBezTo>
                <a:cubicBezTo>
                  <a:pt x="587" y="731"/>
                  <a:pt x="587" y="731"/>
                  <a:pt x="587" y="731"/>
                </a:cubicBezTo>
                <a:cubicBezTo>
                  <a:pt x="587" y="730"/>
                  <a:pt x="587" y="730"/>
                  <a:pt x="587" y="730"/>
                </a:cubicBezTo>
                <a:cubicBezTo>
                  <a:pt x="587" y="729"/>
                  <a:pt x="587" y="729"/>
                  <a:pt x="587" y="729"/>
                </a:cubicBezTo>
                <a:cubicBezTo>
                  <a:pt x="588" y="728"/>
                  <a:pt x="588" y="728"/>
                  <a:pt x="588" y="728"/>
                </a:cubicBezTo>
                <a:cubicBezTo>
                  <a:pt x="601" y="720"/>
                  <a:pt x="601" y="720"/>
                  <a:pt x="601" y="720"/>
                </a:cubicBezTo>
                <a:cubicBezTo>
                  <a:pt x="598" y="691"/>
                  <a:pt x="598" y="691"/>
                  <a:pt x="598" y="691"/>
                </a:cubicBezTo>
                <a:cubicBezTo>
                  <a:pt x="598" y="689"/>
                  <a:pt x="598" y="689"/>
                  <a:pt x="598" y="689"/>
                </a:cubicBezTo>
                <a:cubicBezTo>
                  <a:pt x="598" y="688"/>
                  <a:pt x="598" y="688"/>
                  <a:pt x="598" y="688"/>
                </a:cubicBezTo>
                <a:cubicBezTo>
                  <a:pt x="598" y="688"/>
                  <a:pt x="598" y="688"/>
                  <a:pt x="598" y="688"/>
                </a:cubicBezTo>
                <a:cubicBezTo>
                  <a:pt x="614" y="655"/>
                  <a:pt x="614" y="655"/>
                  <a:pt x="614" y="655"/>
                </a:cubicBezTo>
                <a:cubicBezTo>
                  <a:pt x="630" y="649"/>
                  <a:pt x="630" y="649"/>
                  <a:pt x="630" y="649"/>
                </a:cubicBezTo>
                <a:cubicBezTo>
                  <a:pt x="624" y="619"/>
                  <a:pt x="624" y="619"/>
                  <a:pt x="624" y="619"/>
                </a:cubicBezTo>
                <a:cubicBezTo>
                  <a:pt x="639" y="619"/>
                  <a:pt x="639" y="619"/>
                  <a:pt x="639" y="619"/>
                </a:cubicBezTo>
                <a:cubicBezTo>
                  <a:pt x="638" y="605"/>
                  <a:pt x="638" y="605"/>
                  <a:pt x="638" y="605"/>
                </a:cubicBezTo>
                <a:cubicBezTo>
                  <a:pt x="630" y="577"/>
                  <a:pt x="630" y="577"/>
                  <a:pt x="630" y="577"/>
                </a:cubicBezTo>
                <a:cubicBezTo>
                  <a:pt x="630" y="577"/>
                  <a:pt x="630" y="577"/>
                  <a:pt x="630" y="577"/>
                </a:cubicBezTo>
                <a:cubicBezTo>
                  <a:pt x="630" y="575"/>
                  <a:pt x="630" y="575"/>
                  <a:pt x="630" y="575"/>
                </a:cubicBezTo>
                <a:cubicBezTo>
                  <a:pt x="632" y="555"/>
                  <a:pt x="632" y="555"/>
                  <a:pt x="632" y="555"/>
                </a:cubicBezTo>
                <a:cubicBezTo>
                  <a:pt x="632" y="552"/>
                  <a:pt x="632" y="552"/>
                  <a:pt x="632" y="552"/>
                </a:cubicBezTo>
                <a:cubicBezTo>
                  <a:pt x="634" y="550"/>
                  <a:pt x="634" y="550"/>
                  <a:pt x="634" y="550"/>
                </a:cubicBezTo>
                <a:cubicBezTo>
                  <a:pt x="645" y="537"/>
                  <a:pt x="645" y="537"/>
                  <a:pt x="645" y="537"/>
                </a:cubicBezTo>
                <a:cubicBezTo>
                  <a:pt x="647" y="535"/>
                  <a:pt x="647" y="535"/>
                  <a:pt x="647" y="535"/>
                </a:cubicBezTo>
                <a:cubicBezTo>
                  <a:pt x="650" y="535"/>
                  <a:pt x="650" y="535"/>
                  <a:pt x="650" y="535"/>
                </a:cubicBezTo>
                <a:cubicBezTo>
                  <a:pt x="678" y="540"/>
                  <a:pt x="678" y="540"/>
                  <a:pt x="678" y="540"/>
                </a:cubicBezTo>
                <a:cubicBezTo>
                  <a:pt x="680" y="540"/>
                  <a:pt x="680" y="540"/>
                  <a:pt x="680" y="540"/>
                </a:cubicBezTo>
                <a:cubicBezTo>
                  <a:pt x="703" y="546"/>
                  <a:pt x="703" y="546"/>
                  <a:pt x="703" y="546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734" y="563"/>
                  <a:pt x="734" y="563"/>
                  <a:pt x="734" y="563"/>
                </a:cubicBezTo>
                <a:cubicBezTo>
                  <a:pt x="735" y="564"/>
                  <a:pt x="735" y="564"/>
                  <a:pt x="735" y="564"/>
                </a:cubicBezTo>
                <a:cubicBezTo>
                  <a:pt x="735" y="581"/>
                  <a:pt x="735" y="581"/>
                  <a:pt x="735" y="581"/>
                </a:cubicBezTo>
                <a:cubicBezTo>
                  <a:pt x="739" y="597"/>
                  <a:pt x="739" y="597"/>
                  <a:pt x="739" y="597"/>
                </a:cubicBezTo>
                <a:cubicBezTo>
                  <a:pt x="741" y="603"/>
                  <a:pt x="745" y="607"/>
                  <a:pt x="749" y="609"/>
                </a:cubicBezTo>
                <a:cubicBezTo>
                  <a:pt x="751" y="609"/>
                  <a:pt x="751" y="609"/>
                  <a:pt x="751" y="609"/>
                </a:cubicBezTo>
                <a:cubicBezTo>
                  <a:pt x="761" y="611"/>
                  <a:pt x="766" y="615"/>
                  <a:pt x="767" y="621"/>
                </a:cubicBezTo>
                <a:cubicBezTo>
                  <a:pt x="768" y="626"/>
                  <a:pt x="772" y="634"/>
                  <a:pt x="780" y="642"/>
                </a:cubicBezTo>
                <a:cubicBezTo>
                  <a:pt x="789" y="656"/>
                  <a:pt x="789" y="656"/>
                  <a:pt x="789" y="656"/>
                </a:cubicBezTo>
                <a:cubicBezTo>
                  <a:pt x="789" y="656"/>
                  <a:pt x="789" y="656"/>
                  <a:pt x="789" y="656"/>
                </a:cubicBezTo>
                <a:cubicBezTo>
                  <a:pt x="789" y="657"/>
                  <a:pt x="789" y="657"/>
                  <a:pt x="789" y="657"/>
                </a:cubicBezTo>
                <a:cubicBezTo>
                  <a:pt x="796" y="669"/>
                  <a:pt x="796" y="669"/>
                  <a:pt x="796" y="669"/>
                </a:cubicBezTo>
                <a:cubicBezTo>
                  <a:pt x="805" y="668"/>
                  <a:pt x="805" y="668"/>
                  <a:pt x="805" y="668"/>
                </a:cubicBezTo>
                <a:cubicBezTo>
                  <a:pt x="823" y="652"/>
                  <a:pt x="823" y="652"/>
                  <a:pt x="823" y="652"/>
                </a:cubicBezTo>
                <a:cubicBezTo>
                  <a:pt x="835" y="676"/>
                  <a:pt x="835" y="676"/>
                  <a:pt x="835" y="676"/>
                </a:cubicBezTo>
                <a:cubicBezTo>
                  <a:pt x="858" y="683"/>
                  <a:pt x="858" y="683"/>
                  <a:pt x="858" y="683"/>
                </a:cubicBezTo>
                <a:cubicBezTo>
                  <a:pt x="859" y="683"/>
                  <a:pt x="859" y="683"/>
                  <a:pt x="859" y="683"/>
                </a:cubicBezTo>
                <a:cubicBezTo>
                  <a:pt x="860" y="684"/>
                  <a:pt x="860" y="684"/>
                  <a:pt x="860" y="684"/>
                </a:cubicBezTo>
                <a:cubicBezTo>
                  <a:pt x="872" y="706"/>
                  <a:pt x="872" y="706"/>
                  <a:pt x="872" y="706"/>
                </a:cubicBezTo>
                <a:cubicBezTo>
                  <a:pt x="877" y="709"/>
                  <a:pt x="877" y="709"/>
                  <a:pt x="877" y="709"/>
                </a:cubicBezTo>
                <a:cubicBezTo>
                  <a:pt x="878" y="689"/>
                  <a:pt x="878" y="689"/>
                  <a:pt x="878" y="689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878" y="684"/>
                  <a:pt x="878" y="684"/>
                  <a:pt x="878" y="684"/>
                </a:cubicBezTo>
                <a:cubicBezTo>
                  <a:pt x="924" y="683"/>
                  <a:pt x="924" y="683"/>
                  <a:pt x="924" y="683"/>
                </a:cubicBezTo>
                <a:cubicBezTo>
                  <a:pt x="925" y="679"/>
                  <a:pt x="925" y="679"/>
                  <a:pt x="925" y="679"/>
                </a:cubicBezTo>
                <a:cubicBezTo>
                  <a:pt x="927" y="677"/>
                  <a:pt x="927" y="673"/>
                  <a:pt x="924" y="670"/>
                </a:cubicBezTo>
                <a:cubicBezTo>
                  <a:pt x="921" y="663"/>
                  <a:pt x="920" y="658"/>
                  <a:pt x="919" y="651"/>
                </a:cubicBezTo>
                <a:cubicBezTo>
                  <a:pt x="918" y="642"/>
                  <a:pt x="919" y="636"/>
                  <a:pt x="921" y="634"/>
                </a:cubicBezTo>
                <a:cubicBezTo>
                  <a:pt x="924" y="630"/>
                  <a:pt x="927" y="630"/>
                  <a:pt x="932" y="631"/>
                </a:cubicBezTo>
                <a:cubicBezTo>
                  <a:pt x="951" y="637"/>
                  <a:pt x="951" y="637"/>
                  <a:pt x="951" y="637"/>
                </a:cubicBezTo>
                <a:cubicBezTo>
                  <a:pt x="953" y="623"/>
                  <a:pt x="953" y="623"/>
                  <a:pt x="953" y="623"/>
                </a:cubicBezTo>
                <a:cubicBezTo>
                  <a:pt x="918" y="607"/>
                  <a:pt x="918" y="607"/>
                  <a:pt x="918" y="607"/>
                </a:cubicBezTo>
                <a:cubicBezTo>
                  <a:pt x="916" y="607"/>
                  <a:pt x="916" y="607"/>
                  <a:pt x="916" y="607"/>
                </a:cubicBezTo>
                <a:cubicBezTo>
                  <a:pt x="915" y="605"/>
                  <a:pt x="915" y="605"/>
                  <a:pt x="915" y="605"/>
                </a:cubicBezTo>
                <a:cubicBezTo>
                  <a:pt x="915" y="604"/>
                  <a:pt x="915" y="604"/>
                  <a:pt x="915" y="604"/>
                </a:cubicBezTo>
                <a:cubicBezTo>
                  <a:pt x="915" y="603"/>
                  <a:pt x="915" y="603"/>
                  <a:pt x="915" y="603"/>
                </a:cubicBezTo>
                <a:cubicBezTo>
                  <a:pt x="910" y="561"/>
                  <a:pt x="910" y="561"/>
                  <a:pt x="910" y="561"/>
                </a:cubicBezTo>
                <a:cubicBezTo>
                  <a:pt x="911" y="535"/>
                  <a:pt x="911" y="535"/>
                  <a:pt x="911" y="535"/>
                </a:cubicBezTo>
                <a:cubicBezTo>
                  <a:pt x="911" y="531"/>
                  <a:pt x="911" y="531"/>
                  <a:pt x="911" y="531"/>
                </a:cubicBezTo>
                <a:cubicBezTo>
                  <a:pt x="911" y="529"/>
                  <a:pt x="911" y="529"/>
                  <a:pt x="911" y="529"/>
                </a:cubicBezTo>
                <a:cubicBezTo>
                  <a:pt x="969" y="537"/>
                  <a:pt x="969" y="537"/>
                  <a:pt x="969" y="537"/>
                </a:cubicBezTo>
                <a:cubicBezTo>
                  <a:pt x="983" y="523"/>
                  <a:pt x="983" y="523"/>
                  <a:pt x="983" y="523"/>
                </a:cubicBezTo>
                <a:cubicBezTo>
                  <a:pt x="987" y="518"/>
                  <a:pt x="986" y="514"/>
                  <a:pt x="983" y="512"/>
                </a:cubicBezTo>
                <a:cubicBezTo>
                  <a:pt x="969" y="507"/>
                  <a:pt x="961" y="501"/>
                  <a:pt x="961" y="495"/>
                </a:cubicBezTo>
                <a:cubicBezTo>
                  <a:pt x="961" y="491"/>
                  <a:pt x="962" y="487"/>
                  <a:pt x="968" y="485"/>
                </a:cubicBezTo>
                <a:cubicBezTo>
                  <a:pt x="992" y="461"/>
                  <a:pt x="992" y="461"/>
                  <a:pt x="992" y="461"/>
                </a:cubicBezTo>
                <a:cubicBezTo>
                  <a:pt x="1018" y="460"/>
                  <a:pt x="1018" y="460"/>
                  <a:pt x="1018" y="460"/>
                </a:cubicBezTo>
                <a:cubicBezTo>
                  <a:pt x="1032" y="436"/>
                  <a:pt x="1032" y="436"/>
                  <a:pt x="1032" y="436"/>
                </a:cubicBezTo>
                <a:cubicBezTo>
                  <a:pt x="1032" y="414"/>
                  <a:pt x="1032" y="414"/>
                  <a:pt x="1032" y="414"/>
                </a:cubicBezTo>
                <a:cubicBezTo>
                  <a:pt x="1052" y="410"/>
                  <a:pt x="1052" y="410"/>
                  <a:pt x="1052" y="410"/>
                </a:cubicBezTo>
                <a:cubicBezTo>
                  <a:pt x="1057" y="394"/>
                  <a:pt x="1061" y="386"/>
                  <a:pt x="1063" y="383"/>
                </a:cubicBezTo>
                <a:cubicBezTo>
                  <a:pt x="1071" y="365"/>
                  <a:pt x="1071" y="365"/>
                  <a:pt x="1071" y="365"/>
                </a:cubicBezTo>
                <a:cubicBezTo>
                  <a:pt x="1056" y="338"/>
                  <a:pt x="1056" y="338"/>
                  <a:pt x="1056" y="338"/>
                </a:cubicBezTo>
                <a:cubicBezTo>
                  <a:pt x="1056" y="337"/>
                  <a:pt x="1056" y="337"/>
                  <a:pt x="1056" y="337"/>
                </a:cubicBezTo>
                <a:cubicBezTo>
                  <a:pt x="1056" y="337"/>
                  <a:pt x="1056" y="337"/>
                  <a:pt x="1056" y="337"/>
                </a:cubicBezTo>
                <a:cubicBezTo>
                  <a:pt x="1056" y="336"/>
                  <a:pt x="1056" y="336"/>
                  <a:pt x="1056" y="336"/>
                </a:cubicBezTo>
                <a:cubicBezTo>
                  <a:pt x="1047" y="300"/>
                  <a:pt x="1047" y="300"/>
                  <a:pt x="1047" y="300"/>
                </a:cubicBezTo>
                <a:cubicBezTo>
                  <a:pt x="1047" y="299"/>
                  <a:pt x="1047" y="299"/>
                  <a:pt x="1047" y="299"/>
                </a:cubicBezTo>
                <a:cubicBezTo>
                  <a:pt x="1040" y="262"/>
                  <a:pt x="1040" y="262"/>
                  <a:pt x="1040" y="262"/>
                </a:cubicBezTo>
                <a:cubicBezTo>
                  <a:pt x="1028" y="241"/>
                  <a:pt x="1028" y="241"/>
                  <a:pt x="1028" y="241"/>
                </a:cubicBezTo>
                <a:cubicBezTo>
                  <a:pt x="1009" y="222"/>
                  <a:pt x="1009" y="222"/>
                  <a:pt x="1009" y="222"/>
                </a:cubicBezTo>
                <a:cubicBezTo>
                  <a:pt x="1009" y="221"/>
                  <a:pt x="1009" y="221"/>
                  <a:pt x="1009" y="221"/>
                </a:cubicBezTo>
                <a:cubicBezTo>
                  <a:pt x="1009" y="220"/>
                  <a:pt x="1009" y="220"/>
                  <a:pt x="1009" y="220"/>
                </a:cubicBezTo>
                <a:cubicBezTo>
                  <a:pt x="1008" y="219"/>
                  <a:pt x="1008" y="219"/>
                  <a:pt x="1008" y="219"/>
                </a:cubicBezTo>
                <a:cubicBezTo>
                  <a:pt x="1007" y="199"/>
                  <a:pt x="1007" y="199"/>
                  <a:pt x="1007" y="199"/>
                </a:cubicBezTo>
                <a:cubicBezTo>
                  <a:pt x="972" y="210"/>
                  <a:pt x="972" y="210"/>
                  <a:pt x="972" y="210"/>
                </a:cubicBezTo>
                <a:cubicBezTo>
                  <a:pt x="971" y="208"/>
                  <a:pt x="971" y="208"/>
                  <a:pt x="971" y="208"/>
                </a:cubicBezTo>
                <a:cubicBezTo>
                  <a:pt x="955" y="191"/>
                  <a:pt x="955" y="191"/>
                  <a:pt x="955" y="191"/>
                </a:cubicBezTo>
                <a:cubicBezTo>
                  <a:pt x="908" y="155"/>
                  <a:pt x="908" y="155"/>
                  <a:pt x="908" y="155"/>
                </a:cubicBezTo>
                <a:cubicBezTo>
                  <a:pt x="906" y="155"/>
                  <a:pt x="906" y="155"/>
                  <a:pt x="906" y="155"/>
                </a:cubicBezTo>
                <a:cubicBezTo>
                  <a:pt x="889" y="131"/>
                  <a:pt x="889" y="131"/>
                  <a:pt x="889" y="131"/>
                </a:cubicBezTo>
                <a:cubicBezTo>
                  <a:pt x="877" y="124"/>
                  <a:pt x="877" y="124"/>
                  <a:pt x="877" y="124"/>
                </a:cubicBezTo>
                <a:cubicBezTo>
                  <a:pt x="870" y="136"/>
                  <a:pt x="870" y="136"/>
                  <a:pt x="870" y="136"/>
                </a:cubicBezTo>
                <a:cubicBezTo>
                  <a:pt x="870" y="138"/>
                  <a:pt x="870" y="138"/>
                  <a:pt x="870" y="138"/>
                </a:cubicBezTo>
                <a:cubicBezTo>
                  <a:pt x="868" y="139"/>
                  <a:pt x="868" y="139"/>
                  <a:pt x="868" y="139"/>
                </a:cubicBezTo>
                <a:cubicBezTo>
                  <a:pt x="867" y="139"/>
                  <a:pt x="867" y="139"/>
                  <a:pt x="867" y="139"/>
                </a:cubicBezTo>
                <a:cubicBezTo>
                  <a:pt x="865" y="139"/>
                  <a:pt x="865" y="139"/>
                  <a:pt x="865" y="139"/>
                </a:cubicBezTo>
                <a:cubicBezTo>
                  <a:pt x="851" y="140"/>
                  <a:pt x="851" y="140"/>
                  <a:pt x="851" y="140"/>
                </a:cubicBezTo>
                <a:cubicBezTo>
                  <a:pt x="848" y="141"/>
                  <a:pt x="848" y="141"/>
                  <a:pt x="848" y="141"/>
                </a:cubicBezTo>
                <a:cubicBezTo>
                  <a:pt x="847" y="141"/>
                  <a:pt x="847" y="141"/>
                  <a:pt x="847" y="141"/>
                </a:cubicBezTo>
                <a:cubicBezTo>
                  <a:pt x="813" y="103"/>
                  <a:pt x="813" y="103"/>
                  <a:pt x="813" y="103"/>
                </a:cubicBezTo>
                <a:cubicBezTo>
                  <a:pt x="805" y="100"/>
                  <a:pt x="798" y="92"/>
                  <a:pt x="787" y="82"/>
                </a:cubicBezTo>
                <a:cubicBezTo>
                  <a:pt x="771" y="70"/>
                  <a:pt x="771" y="70"/>
                  <a:pt x="771" y="70"/>
                </a:cubicBezTo>
                <a:cubicBezTo>
                  <a:pt x="770" y="69"/>
                  <a:pt x="770" y="69"/>
                  <a:pt x="770" y="69"/>
                </a:cubicBezTo>
                <a:cubicBezTo>
                  <a:pt x="752" y="59"/>
                  <a:pt x="752" y="59"/>
                  <a:pt x="752" y="59"/>
                </a:cubicBezTo>
                <a:cubicBezTo>
                  <a:pt x="742" y="67"/>
                  <a:pt x="742" y="67"/>
                  <a:pt x="742" y="67"/>
                </a:cubicBezTo>
                <a:cubicBezTo>
                  <a:pt x="741" y="69"/>
                  <a:pt x="741" y="69"/>
                  <a:pt x="741" y="69"/>
                </a:cubicBezTo>
                <a:cubicBezTo>
                  <a:pt x="740" y="68"/>
                  <a:pt x="740" y="68"/>
                  <a:pt x="740" y="68"/>
                </a:cubicBezTo>
                <a:cubicBezTo>
                  <a:pt x="739" y="68"/>
                  <a:pt x="739" y="68"/>
                  <a:pt x="739" y="68"/>
                </a:cubicBezTo>
                <a:cubicBezTo>
                  <a:pt x="729" y="66"/>
                  <a:pt x="729" y="66"/>
                  <a:pt x="729" y="66"/>
                </a:cubicBezTo>
                <a:cubicBezTo>
                  <a:pt x="719" y="71"/>
                  <a:pt x="719" y="71"/>
                  <a:pt x="719" y="71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6" y="73"/>
                  <a:pt x="716" y="73"/>
                  <a:pt x="716" y="73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01" y="76"/>
                  <a:pt x="701" y="76"/>
                  <a:pt x="701" y="76"/>
                </a:cubicBezTo>
                <a:cubicBezTo>
                  <a:pt x="681" y="64"/>
                  <a:pt x="661" y="52"/>
                  <a:pt x="639" y="40"/>
                </a:cubicBez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1" name="Freeform 10"/>
          <p:cNvSpPr/>
          <p:nvPr/>
        </p:nvSpPr>
        <p:spPr bwMode="auto">
          <a:xfrm>
            <a:off x="2109788" y="3057525"/>
            <a:ext cx="877887" cy="752475"/>
          </a:xfrm>
          <a:custGeom>
            <a:avLst/>
            <a:gdLst>
              <a:gd name="T0" fmla="*/ 2147483646 w 928"/>
              <a:gd name="T1" fmla="*/ 2147483646 h 814"/>
              <a:gd name="T2" fmla="*/ 2147483646 w 928"/>
              <a:gd name="T3" fmla="*/ 2147483646 h 814"/>
              <a:gd name="T4" fmla="*/ 2147483646 w 928"/>
              <a:gd name="T5" fmla="*/ 2147483646 h 814"/>
              <a:gd name="T6" fmla="*/ 2147483646 w 928"/>
              <a:gd name="T7" fmla="*/ 2147483646 h 814"/>
              <a:gd name="T8" fmla="*/ 2147483646 w 928"/>
              <a:gd name="T9" fmla="*/ 2147483646 h 814"/>
              <a:gd name="T10" fmla="*/ 2147483646 w 928"/>
              <a:gd name="T11" fmla="*/ 2147483646 h 814"/>
              <a:gd name="T12" fmla="*/ 2147483646 w 928"/>
              <a:gd name="T13" fmla="*/ 2147483646 h 814"/>
              <a:gd name="T14" fmla="*/ 2147483646 w 928"/>
              <a:gd name="T15" fmla="*/ 2147483646 h 814"/>
              <a:gd name="T16" fmla="*/ 2147483646 w 928"/>
              <a:gd name="T17" fmla="*/ 2147483646 h 814"/>
              <a:gd name="T18" fmla="*/ 2147483646 w 928"/>
              <a:gd name="T19" fmla="*/ 2147483646 h 814"/>
              <a:gd name="T20" fmla="*/ 2147483646 w 928"/>
              <a:gd name="T21" fmla="*/ 2147483646 h 814"/>
              <a:gd name="T22" fmla="*/ 2147483646 w 928"/>
              <a:gd name="T23" fmla="*/ 2147483646 h 814"/>
              <a:gd name="T24" fmla="*/ 2147483646 w 928"/>
              <a:gd name="T25" fmla="*/ 2147483646 h 814"/>
              <a:gd name="T26" fmla="*/ 2147483646 w 928"/>
              <a:gd name="T27" fmla="*/ 2147483646 h 814"/>
              <a:gd name="T28" fmla="*/ 2147483646 w 928"/>
              <a:gd name="T29" fmla="*/ 2147483646 h 814"/>
              <a:gd name="T30" fmla="*/ 2147483646 w 928"/>
              <a:gd name="T31" fmla="*/ 2147483646 h 814"/>
              <a:gd name="T32" fmla="*/ 2147483646 w 928"/>
              <a:gd name="T33" fmla="*/ 2147483646 h 814"/>
              <a:gd name="T34" fmla="*/ 2147483646 w 928"/>
              <a:gd name="T35" fmla="*/ 2147483646 h 814"/>
              <a:gd name="T36" fmla="*/ 2147483646 w 928"/>
              <a:gd name="T37" fmla="*/ 2147483646 h 814"/>
              <a:gd name="T38" fmla="*/ 2147483646 w 928"/>
              <a:gd name="T39" fmla="*/ 2147483646 h 814"/>
              <a:gd name="T40" fmla="*/ 2147483646 w 928"/>
              <a:gd name="T41" fmla="*/ 2147483646 h 814"/>
              <a:gd name="T42" fmla="*/ 2147483646 w 928"/>
              <a:gd name="T43" fmla="*/ 2147483646 h 814"/>
              <a:gd name="T44" fmla="*/ 2147483646 w 928"/>
              <a:gd name="T45" fmla="*/ 2147483646 h 814"/>
              <a:gd name="T46" fmla="*/ 2147483646 w 928"/>
              <a:gd name="T47" fmla="*/ 2147483646 h 814"/>
              <a:gd name="T48" fmla="*/ 2147483646 w 928"/>
              <a:gd name="T49" fmla="*/ 2147483646 h 814"/>
              <a:gd name="T50" fmla="*/ 2147483646 w 928"/>
              <a:gd name="T51" fmla="*/ 2147483646 h 814"/>
              <a:gd name="T52" fmla="*/ 2147483646 w 928"/>
              <a:gd name="T53" fmla="*/ 2147483646 h 814"/>
              <a:gd name="T54" fmla="*/ 2147483646 w 928"/>
              <a:gd name="T55" fmla="*/ 2147483646 h 814"/>
              <a:gd name="T56" fmla="*/ 2147483646 w 928"/>
              <a:gd name="T57" fmla="*/ 2147483646 h 814"/>
              <a:gd name="T58" fmla="*/ 2147483646 w 928"/>
              <a:gd name="T59" fmla="*/ 2147483646 h 814"/>
              <a:gd name="T60" fmla="*/ 2147483646 w 928"/>
              <a:gd name="T61" fmla="*/ 2147483646 h 814"/>
              <a:gd name="T62" fmla="*/ 2147483646 w 928"/>
              <a:gd name="T63" fmla="*/ 2147483646 h 814"/>
              <a:gd name="T64" fmla="*/ 2147483646 w 928"/>
              <a:gd name="T65" fmla="*/ 2147483646 h 814"/>
              <a:gd name="T66" fmla="*/ 2147483646 w 928"/>
              <a:gd name="T67" fmla="*/ 2147483646 h 814"/>
              <a:gd name="T68" fmla="*/ 2147483646 w 928"/>
              <a:gd name="T69" fmla="*/ 2147483646 h 814"/>
              <a:gd name="T70" fmla="*/ 2147483646 w 928"/>
              <a:gd name="T71" fmla="*/ 2147483646 h 814"/>
              <a:gd name="T72" fmla="*/ 2147483646 w 928"/>
              <a:gd name="T73" fmla="*/ 2147483646 h 814"/>
              <a:gd name="T74" fmla="*/ 2147483646 w 928"/>
              <a:gd name="T75" fmla="*/ 2147483646 h 814"/>
              <a:gd name="T76" fmla="*/ 2147483646 w 928"/>
              <a:gd name="T77" fmla="*/ 2147483646 h 814"/>
              <a:gd name="T78" fmla="*/ 2147483646 w 928"/>
              <a:gd name="T79" fmla="*/ 2147483646 h 814"/>
              <a:gd name="T80" fmla="*/ 2147483646 w 928"/>
              <a:gd name="T81" fmla="*/ 2147483646 h 814"/>
              <a:gd name="T82" fmla="*/ 2147483646 w 928"/>
              <a:gd name="T83" fmla="*/ 2147483646 h 814"/>
              <a:gd name="T84" fmla="*/ 2147483646 w 928"/>
              <a:gd name="T85" fmla="*/ 2147483646 h 814"/>
              <a:gd name="T86" fmla="*/ 2147483646 w 928"/>
              <a:gd name="T87" fmla="*/ 2147483646 h 814"/>
              <a:gd name="T88" fmla="*/ 2147483646 w 928"/>
              <a:gd name="T89" fmla="*/ 2147483646 h 814"/>
              <a:gd name="T90" fmla="*/ 2147483646 w 928"/>
              <a:gd name="T91" fmla="*/ 2147483646 h 814"/>
              <a:gd name="T92" fmla="*/ 2147483646 w 928"/>
              <a:gd name="T93" fmla="*/ 2147483646 h 814"/>
              <a:gd name="T94" fmla="*/ 2147483646 w 928"/>
              <a:gd name="T95" fmla="*/ 2147483646 h 814"/>
              <a:gd name="T96" fmla="*/ 2147483646 w 928"/>
              <a:gd name="T97" fmla="*/ 2147483646 h 814"/>
              <a:gd name="T98" fmla="*/ 2147483646 w 928"/>
              <a:gd name="T99" fmla="*/ 2147483646 h 814"/>
              <a:gd name="T100" fmla="*/ 2147483646 w 928"/>
              <a:gd name="T101" fmla="*/ 2147483646 h 814"/>
              <a:gd name="T102" fmla="*/ 2147483646 w 928"/>
              <a:gd name="T103" fmla="*/ 2147483646 h 814"/>
              <a:gd name="T104" fmla="*/ 2147483646 w 928"/>
              <a:gd name="T105" fmla="*/ 2147483646 h 814"/>
              <a:gd name="T106" fmla="*/ 2147483646 w 928"/>
              <a:gd name="T107" fmla="*/ 2147483646 h 814"/>
              <a:gd name="T108" fmla="*/ 2147483646 w 928"/>
              <a:gd name="T109" fmla="*/ 2147483646 h 814"/>
              <a:gd name="T110" fmla="*/ 2147483646 w 928"/>
              <a:gd name="T111" fmla="*/ 2147483646 h 81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928"/>
              <a:gd name="T169" fmla="*/ 0 h 814"/>
              <a:gd name="T170" fmla="*/ 928 w 928"/>
              <a:gd name="T171" fmla="*/ 814 h 814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928" h="814">
                <a:moveTo>
                  <a:pt x="87" y="20"/>
                </a:moveTo>
                <a:cubicBezTo>
                  <a:pt x="62" y="12"/>
                  <a:pt x="62" y="12"/>
                  <a:pt x="62" y="12"/>
                </a:cubicBezTo>
                <a:cubicBezTo>
                  <a:pt x="37" y="9"/>
                  <a:pt x="37" y="9"/>
                  <a:pt x="37" y="9"/>
                </a:cubicBezTo>
                <a:cubicBezTo>
                  <a:pt x="29" y="19"/>
                  <a:pt x="29" y="19"/>
                  <a:pt x="29" y="19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8"/>
                  <a:pt x="28" y="38"/>
                  <a:pt x="28" y="38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93"/>
                  <a:pt x="36" y="93"/>
                  <a:pt x="36" y="93"/>
                </a:cubicBezTo>
                <a:cubicBezTo>
                  <a:pt x="23" y="93"/>
                  <a:pt x="23" y="93"/>
                  <a:pt x="23" y="93"/>
                </a:cubicBezTo>
                <a:cubicBezTo>
                  <a:pt x="29" y="118"/>
                  <a:pt x="29" y="118"/>
                  <a:pt x="29" y="118"/>
                </a:cubicBezTo>
                <a:cubicBezTo>
                  <a:pt x="9" y="125"/>
                  <a:pt x="9" y="125"/>
                  <a:pt x="9" y="125"/>
                </a:cubicBezTo>
                <a:cubicBezTo>
                  <a:pt x="0" y="141"/>
                  <a:pt x="0" y="141"/>
                  <a:pt x="0" y="141"/>
                </a:cubicBezTo>
                <a:cubicBezTo>
                  <a:pt x="11" y="150"/>
                  <a:pt x="11" y="150"/>
                  <a:pt x="11" y="150"/>
                </a:cubicBezTo>
                <a:cubicBezTo>
                  <a:pt x="13" y="151"/>
                  <a:pt x="13" y="151"/>
                  <a:pt x="13" y="151"/>
                </a:cubicBezTo>
                <a:cubicBezTo>
                  <a:pt x="13" y="151"/>
                  <a:pt x="13" y="151"/>
                  <a:pt x="13" y="151"/>
                </a:cubicBezTo>
                <a:cubicBezTo>
                  <a:pt x="50" y="180"/>
                  <a:pt x="50" y="180"/>
                  <a:pt x="50" y="180"/>
                </a:cubicBezTo>
                <a:cubicBezTo>
                  <a:pt x="51" y="181"/>
                  <a:pt x="51" y="181"/>
                  <a:pt x="51" y="181"/>
                </a:cubicBezTo>
                <a:cubicBezTo>
                  <a:pt x="52" y="181"/>
                  <a:pt x="52" y="181"/>
                  <a:pt x="52" y="181"/>
                </a:cubicBezTo>
                <a:cubicBezTo>
                  <a:pt x="52" y="182"/>
                  <a:pt x="52" y="182"/>
                  <a:pt x="52" y="182"/>
                </a:cubicBezTo>
                <a:cubicBezTo>
                  <a:pt x="52" y="183"/>
                  <a:pt x="52" y="183"/>
                  <a:pt x="52" y="183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74" y="234"/>
                  <a:pt x="74" y="234"/>
                  <a:pt x="74" y="234"/>
                </a:cubicBezTo>
                <a:cubicBezTo>
                  <a:pt x="78" y="240"/>
                  <a:pt x="84" y="247"/>
                  <a:pt x="93" y="255"/>
                </a:cubicBezTo>
                <a:cubicBezTo>
                  <a:pt x="94" y="255"/>
                  <a:pt x="94" y="255"/>
                  <a:pt x="94" y="255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7"/>
                  <a:pt x="95" y="257"/>
                  <a:pt x="95" y="257"/>
                </a:cubicBezTo>
                <a:cubicBezTo>
                  <a:pt x="94" y="259"/>
                  <a:pt x="94" y="259"/>
                  <a:pt x="94" y="259"/>
                </a:cubicBezTo>
                <a:cubicBezTo>
                  <a:pt x="94" y="283"/>
                  <a:pt x="94" y="283"/>
                  <a:pt x="94" y="283"/>
                </a:cubicBezTo>
                <a:cubicBezTo>
                  <a:pt x="97" y="289"/>
                  <a:pt x="98" y="303"/>
                  <a:pt x="98" y="323"/>
                </a:cubicBezTo>
                <a:cubicBezTo>
                  <a:pt x="108" y="336"/>
                  <a:pt x="112" y="346"/>
                  <a:pt x="112" y="352"/>
                </a:cubicBezTo>
                <a:cubicBezTo>
                  <a:pt x="112" y="357"/>
                  <a:pt x="115" y="365"/>
                  <a:pt x="120" y="377"/>
                </a:cubicBezTo>
                <a:cubicBezTo>
                  <a:pt x="120" y="377"/>
                  <a:pt x="120" y="377"/>
                  <a:pt x="120" y="377"/>
                </a:cubicBezTo>
                <a:cubicBezTo>
                  <a:pt x="120" y="378"/>
                  <a:pt x="120" y="378"/>
                  <a:pt x="120" y="378"/>
                </a:cubicBezTo>
                <a:cubicBezTo>
                  <a:pt x="120" y="378"/>
                  <a:pt x="120" y="378"/>
                  <a:pt x="120" y="378"/>
                </a:cubicBezTo>
                <a:cubicBezTo>
                  <a:pt x="123" y="392"/>
                  <a:pt x="122" y="405"/>
                  <a:pt x="118" y="416"/>
                </a:cubicBezTo>
                <a:cubicBezTo>
                  <a:pt x="115" y="423"/>
                  <a:pt x="119" y="437"/>
                  <a:pt x="131" y="456"/>
                </a:cubicBezTo>
                <a:cubicBezTo>
                  <a:pt x="132" y="457"/>
                  <a:pt x="132" y="457"/>
                  <a:pt x="132" y="457"/>
                </a:cubicBezTo>
                <a:cubicBezTo>
                  <a:pt x="133" y="459"/>
                  <a:pt x="133" y="459"/>
                  <a:pt x="133" y="459"/>
                </a:cubicBezTo>
                <a:cubicBezTo>
                  <a:pt x="132" y="461"/>
                  <a:pt x="132" y="461"/>
                  <a:pt x="132" y="461"/>
                </a:cubicBezTo>
                <a:cubicBezTo>
                  <a:pt x="115" y="498"/>
                  <a:pt x="115" y="498"/>
                  <a:pt x="115" y="498"/>
                </a:cubicBezTo>
                <a:cubicBezTo>
                  <a:pt x="118" y="506"/>
                  <a:pt x="119" y="513"/>
                  <a:pt x="119" y="517"/>
                </a:cubicBezTo>
                <a:cubicBezTo>
                  <a:pt x="115" y="552"/>
                  <a:pt x="115" y="552"/>
                  <a:pt x="115" y="552"/>
                </a:cubicBezTo>
                <a:cubicBezTo>
                  <a:pt x="113" y="563"/>
                  <a:pt x="113" y="570"/>
                  <a:pt x="118" y="572"/>
                </a:cubicBezTo>
                <a:cubicBezTo>
                  <a:pt x="125" y="576"/>
                  <a:pt x="125" y="576"/>
                  <a:pt x="125" y="576"/>
                </a:cubicBezTo>
                <a:cubicBezTo>
                  <a:pt x="134" y="580"/>
                  <a:pt x="137" y="586"/>
                  <a:pt x="137" y="591"/>
                </a:cubicBezTo>
                <a:cubicBezTo>
                  <a:pt x="136" y="609"/>
                  <a:pt x="136" y="609"/>
                  <a:pt x="136" y="609"/>
                </a:cubicBezTo>
                <a:cubicBezTo>
                  <a:pt x="142" y="611"/>
                  <a:pt x="142" y="611"/>
                  <a:pt x="142" y="611"/>
                </a:cubicBezTo>
                <a:cubicBezTo>
                  <a:pt x="143" y="612"/>
                  <a:pt x="143" y="612"/>
                  <a:pt x="143" y="612"/>
                </a:cubicBezTo>
                <a:cubicBezTo>
                  <a:pt x="146" y="609"/>
                  <a:pt x="146" y="609"/>
                  <a:pt x="146" y="609"/>
                </a:cubicBezTo>
                <a:cubicBezTo>
                  <a:pt x="149" y="606"/>
                  <a:pt x="152" y="601"/>
                  <a:pt x="153" y="596"/>
                </a:cubicBezTo>
                <a:cubicBezTo>
                  <a:pt x="155" y="593"/>
                  <a:pt x="155" y="593"/>
                  <a:pt x="155" y="593"/>
                </a:cubicBezTo>
                <a:cubicBezTo>
                  <a:pt x="156" y="591"/>
                  <a:pt x="156" y="591"/>
                  <a:pt x="156" y="591"/>
                </a:cubicBezTo>
                <a:cubicBezTo>
                  <a:pt x="161" y="589"/>
                  <a:pt x="163" y="586"/>
                  <a:pt x="166" y="581"/>
                </a:cubicBezTo>
                <a:cubicBezTo>
                  <a:pt x="167" y="575"/>
                  <a:pt x="167" y="569"/>
                  <a:pt x="165" y="561"/>
                </a:cubicBezTo>
                <a:cubicBezTo>
                  <a:pt x="163" y="556"/>
                  <a:pt x="163" y="556"/>
                  <a:pt x="163" y="556"/>
                </a:cubicBezTo>
                <a:cubicBezTo>
                  <a:pt x="168" y="555"/>
                  <a:pt x="168" y="555"/>
                  <a:pt x="168" y="555"/>
                </a:cubicBezTo>
                <a:cubicBezTo>
                  <a:pt x="185" y="551"/>
                  <a:pt x="194" y="552"/>
                  <a:pt x="198" y="559"/>
                </a:cubicBezTo>
                <a:cubicBezTo>
                  <a:pt x="206" y="580"/>
                  <a:pt x="206" y="580"/>
                  <a:pt x="206" y="580"/>
                </a:cubicBezTo>
                <a:cubicBezTo>
                  <a:pt x="206" y="581"/>
                  <a:pt x="206" y="581"/>
                  <a:pt x="206" y="581"/>
                </a:cubicBezTo>
                <a:cubicBezTo>
                  <a:pt x="206" y="582"/>
                  <a:pt x="206" y="582"/>
                  <a:pt x="206" y="582"/>
                </a:cubicBezTo>
                <a:cubicBezTo>
                  <a:pt x="210" y="617"/>
                  <a:pt x="210" y="617"/>
                  <a:pt x="210" y="617"/>
                </a:cubicBezTo>
                <a:cubicBezTo>
                  <a:pt x="224" y="625"/>
                  <a:pt x="224" y="625"/>
                  <a:pt x="224" y="625"/>
                </a:cubicBezTo>
                <a:cubicBezTo>
                  <a:pt x="225" y="625"/>
                  <a:pt x="225" y="625"/>
                  <a:pt x="225" y="625"/>
                </a:cubicBezTo>
                <a:cubicBezTo>
                  <a:pt x="226" y="625"/>
                  <a:pt x="226" y="625"/>
                  <a:pt x="226" y="625"/>
                </a:cubicBezTo>
                <a:cubicBezTo>
                  <a:pt x="234" y="632"/>
                  <a:pt x="234" y="632"/>
                  <a:pt x="234" y="632"/>
                </a:cubicBezTo>
                <a:cubicBezTo>
                  <a:pt x="243" y="622"/>
                  <a:pt x="243" y="622"/>
                  <a:pt x="243" y="622"/>
                </a:cubicBezTo>
                <a:cubicBezTo>
                  <a:pt x="252" y="615"/>
                  <a:pt x="252" y="615"/>
                  <a:pt x="252" y="615"/>
                </a:cubicBezTo>
                <a:cubicBezTo>
                  <a:pt x="256" y="615"/>
                  <a:pt x="256" y="615"/>
                  <a:pt x="256" y="615"/>
                </a:cubicBezTo>
                <a:cubicBezTo>
                  <a:pt x="263" y="617"/>
                  <a:pt x="267" y="622"/>
                  <a:pt x="269" y="630"/>
                </a:cubicBezTo>
                <a:cubicBezTo>
                  <a:pt x="274" y="657"/>
                  <a:pt x="274" y="657"/>
                  <a:pt x="274" y="657"/>
                </a:cubicBezTo>
                <a:cubicBezTo>
                  <a:pt x="275" y="662"/>
                  <a:pt x="275" y="662"/>
                  <a:pt x="275" y="662"/>
                </a:cubicBezTo>
                <a:cubicBezTo>
                  <a:pt x="303" y="723"/>
                  <a:pt x="303" y="723"/>
                  <a:pt x="303" y="723"/>
                </a:cubicBezTo>
                <a:cubicBezTo>
                  <a:pt x="315" y="734"/>
                  <a:pt x="315" y="734"/>
                  <a:pt x="315" y="734"/>
                </a:cubicBezTo>
                <a:cubicBezTo>
                  <a:pt x="316" y="735"/>
                  <a:pt x="316" y="735"/>
                  <a:pt x="316" y="735"/>
                </a:cubicBezTo>
                <a:cubicBezTo>
                  <a:pt x="316" y="736"/>
                  <a:pt x="316" y="736"/>
                  <a:pt x="316" y="736"/>
                </a:cubicBezTo>
                <a:cubicBezTo>
                  <a:pt x="321" y="762"/>
                  <a:pt x="321" y="762"/>
                  <a:pt x="321" y="762"/>
                </a:cubicBezTo>
                <a:cubicBezTo>
                  <a:pt x="321" y="762"/>
                  <a:pt x="321" y="762"/>
                  <a:pt x="321" y="762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24" y="788"/>
                  <a:pt x="324" y="788"/>
                  <a:pt x="324" y="788"/>
                </a:cubicBezTo>
                <a:cubicBezTo>
                  <a:pt x="332" y="778"/>
                  <a:pt x="338" y="772"/>
                  <a:pt x="342" y="774"/>
                </a:cubicBezTo>
                <a:cubicBezTo>
                  <a:pt x="346" y="776"/>
                  <a:pt x="347" y="778"/>
                  <a:pt x="347" y="782"/>
                </a:cubicBezTo>
                <a:cubicBezTo>
                  <a:pt x="347" y="788"/>
                  <a:pt x="347" y="788"/>
                  <a:pt x="347" y="788"/>
                </a:cubicBezTo>
                <a:cubicBezTo>
                  <a:pt x="347" y="807"/>
                  <a:pt x="347" y="807"/>
                  <a:pt x="347" y="807"/>
                </a:cubicBezTo>
                <a:cubicBezTo>
                  <a:pt x="347" y="812"/>
                  <a:pt x="347" y="812"/>
                  <a:pt x="347" y="812"/>
                </a:cubicBezTo>
                <a:cubicBezTo>
                  <a:pt x="353" y="814"/>
                  <a:pt x="357" y="812"/>
                  <a:pt x="358" y="809"/>
                </a:cubicBezTo>
                <a:cubicBezTo>
                  <a:pt x="368" y="795"/>
                  <a:pt x="368" y="795"/>
                  <a:pt x="368" y="795"/>
                </a:cubicBezTo>
                <a:cubicBezTo>
                  <a:pt x="380" y="783"/>
                  <a:pt x="380" y="783"/>
                  <a:pt x="380" y="783"/>
                </a:cubicBezTo>
                <a:cubicBezTo>
                  <a:pt x="388" y="778"/>
                  <a:pt x="395" y="773"/>
                  <a:pt x="403" y="773"/>
                </a:cubicBezTo>
                <a:cubicBezTo>
                  <a:pt x="404" y="773"/>
                  <a:pt x="404" y="773"/>
                  <a:pt x="404" y="773"/>
                </a:cubicBezTo>
                <a:cubicBezTo>
                  <a:pt x="427" y="779"/>
                  <a:pt x="427" y="779"/>
                  <a:pt x="427" y="779"/>
                </a:cubicBezTo>
                <a:cubicBezTo>
                  <a:pt x="433" y="776"/>
                  <a:pt x="433" y="776"/>
                  <a:pt x="433" y="776"/>
                </a:cubicBezTo>
                <a:cubicBezTo>
                  <a:pt x="444" y="761"/>
                  <a:pt x="444" y="761"/>
                  <a:pt x="444" y="761"/>
                </a:cubicBezTo>
                <a:cubicBezTo>
                  <a:pt x="442" y="738"/>
                  <a:pt x="442" y="738"/>
                  <a:pt x="442" y="738"/>
                </a:cubicBezTo>
                <a:cubicBezTo>
                  <a:pt x="435" y="725"/>
                  <a:pt x="432" y="714"/>
                  <a:pt x="434" y="707"/>
                </a:cubicBezTo>
                <a:cubicBezTo>
                  <a:pt x="437" y="688"/>
                  <a:pt x="437" y="688"/>
                  <a:pt x="437" y="688"/>
                </a:cubicBezTo>
                <a:cubicBezTo>
                  <a:pt x="437" y="686"/>
                  <a:pt x="437" y="686"/>
                  <a:pt x="437" y="686"/>
                </a:cubicBezTo>
                <a:cubicBezTo>
                  <a:pt x="438" y="684"/>
                  <a:pt x="438" y="684"/>
                  <a:pt x="438" y="684"/>
                </a:cubicBezTo>
                <a:cubicBezTo>
                  <a:pt x="438" y="684"/>
                  <a:pt x="438" y="684"/>
                  <a:pt x="438" y="684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9" y="672"/>
                  <a:pt x="459" y="672"/>
                  <a:pt x="459" y="672"/>
                </a:cubicBezTo>
                <a:cubicBezTo>
                  <a:pt x="459" y="672"/>
                  <a:pt x="459" y="672"/>
                  <a:pt x="459" y="672"/>
                </a:cubicBezTo>
                <a:cubicBezTo>
                  <a:pt x="474" y="663"/>
                  <a:pt x="474" y="663"/>
                  <a:pt x="474" y="663"/>
                </a:cubicBezTo>
                <a:cubicBezTo>
                  <a:pt x="491" y="638"/>
                  <a:pt x="491" y="638"/>
                  <a:pt x="491" y="638"/>
                </a:cubicBezTo>
                <a:cubicBezTo>
                  <a:pt x="493" y="620"/>
                  <a:pt x="493" y="620"/>
                  <a:pt x="493" y="620"/>
                </a:cubicBezTo>
                <a:cubicBezTo>
                  <a:pt x="474" y="576"/>
                  <a:pt x="474" y="576"/>
                  <a:pt x="474" y="576"/>
                </a:cubicBezTo>
                <a:cubicBezTo>
                  <a:pt x="516" y="595"/>
                  <a:pt x="516" y="595"/>
                  <a:pt x="516" y="595"/>
                </a:cubicBezTo>
                <a:cubicBezTo>
                  <a:pt x="516" y="577"/>
                  <a:pt x="516" y="577"/>
                  <a:pt x="516" y="577"/>
                </a:cubicBezTo>
                <a:cubicBezTo>
                  <a:pt x="516" y="577"/>
                  <a:pt x="516" y="577"/>
                  <a:pt x="516" y="577"/>
                </a:cubicBezTo>
                <a:cubicBezTo>
                  <a:pt x="516" y="576"/>
                  <a:pt x="516" y="576"/>
                  <a:pt x="516" y="576"/>
                </a:cubicBezTo>
                <a:cubicBezTo>
                  <a:pt x="532" y="562"/>
                  <a:pt x="532" y="562"/>
                  <a:pt x="532" y="562"/>
                </a:cubicBezTo>
                <a:cubicBezTo>
                  <a:pt x="563" y="554"/>
                  <a:pt x="563" y="554"/>
                  <a:pt x="563" y="554"/>
                </a:cubicBezTo>
                <a:cubicBezTo>
                  <a:pt x="565" y="554"/>
                  <a:pt x="565" y="554"/>
                  <a:pt x="565" y="554"/>
                </a:cubicBezTo>
                <a:cubicBezTo>
                  <a:pt x="583" y="593"/>
                  <a:pt x="583" y="593"/>
                  <a:pt x="583" y="593"/>
                </a:cubicBezTo>
                <a:cubicBezTo>
                  <a:pt x="583" y="595"/>
                  <a:pt x="583" y="595"/>
                  <a:pt x="583" y="595"/>
                </a:cubicBezTo>
                <a:cubicBezTo>
                  <a:pt x="581" y="610"/>
                  <a:pt x="581" y="610"/>
                  <a:pt x="581" y="610"/>
                </a:cubicBezTo>
                <a:cubicBezTo>
                  <a:pt x="583" y="624"/>
                  <a:pt x="583" y="624"/>
                  <a:pt x="583" y="624"/>
                </a:cubicBezTo>
                <a:cubicBezTo>
                  <a:pt x="585" y="630"/>
                  <a:pt x="589" y="633"/>
                  <a:pt x="592" y="633"/>
                </a:cubicBezTo>
                <a:cubicBezTo>
                  <a:pt x="596" y="633"/>
                  <a:pt x="601" y="630"/>
                  <a:pt x="605" y="625"/>
                </a:cubicBezTo>
                <a:cubicBezTo>
                  <a:pt x="606" y="622"/>
                  <a:pt x="606" y="622"/>
                  <a:pt x="606" y="622"/>
                </a:cubicBezTo>
                <a:cubicBezTo>
                  <a:pt x="606" y="622"/>
                  <a:pt x="606" y="622"/>
                  <a:pt x="606" y="622"/>
                </a:cubicBezTo>
                <a:cubicBezTo>
                  <a:pt x="607" y="622"/>
                  <a:pt x="607" y="622"/>
                  <a:pt x="607" y="622"/>
                </a:cubicBezTo>
                <a:cubicBezTo>
                  <a:pt x="632" y="614"/>
                  <a:pt x="632" y="614"/>
                  <a:pt x="632" y="614"/>
                </a:cubicBezTo>
                <a:cubicBezTo>
                  <a:pt x="632" y="614"/>
                  <a:pt x="632" y="614"/>
                  <a:pt x="632" y="614"/>
                </a:cubicBezTo>
                <a:cubicBezTo>
                  <a:pt x="633" y="614"/>
                  <a:pt x="633" y="614"/>
                  <a:pt x="633" y="614"/>
                </a:cubicBezTo>
                <a:cubicBezTo>
                  <a:pt x="647" y="614"/>
                  <a:pt x="653" y="617"/>
                  <a:pt x="657" y="624"/>
                </a:cubicBezTo>
                <a:cubicBezTo>
                  <a:pt x="659" y="652"/>
                  <a:pt x="659" y="652"/>
                  <a:pt x="659" y="652"/>
                </a:cubicBezTo>
                <a:cubicBezTo>
                  <a:pt x="659" y="653"/>
                  <a:pt x="659" y="653"/>
                  <a:pt x="659" y="653"/>
                </a:cubicBezTo>
                <a:cubicBezTo>
                  <a:pt x="664" y="654"/>
                  <a:pt x="664" y="654"/>
                  <a:pt x="664" y="654"/>
                </a:cubicBezTo>
                <a:cubicBezTo>
                  <a:pt x="675" y="657"/>
                  <a:pt x="675" y="657"/>
                  <a:pt x="675" y="657"/>
                </a:cubicBezTo>
                <a:cubicBezTo>
                  <a:pt x="690" y="656"/>
                  <a:pt x="690" y="656"/>
                  <a:pt x="690" y="656"/>
                </a:cubicBezTo>
                <a:cubicBezTo>
                  <a:pt x="717" y="649"/>
                  <a:pt x="717" y="649"/>
                  <a:pt x="717" y="649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34" y="624"/>
                  <a:pt x="734" y="624"/>
                  <a:pt x="734" y="624"/>
                </a:cubicBezTo>
                <a:cubicBezTo>
                  <a:pt x="726" y="615"/>
                  <a:pt x="726" y="615"/>
                  <a:pt x="726" y="615"/>
                </a:cubicBezTo>
                <a:cubicBezTo>
                  <a:pt x="699" y="606"/>
                  <a:pt x="699" y="606"/>
                  <a:pt x="699" y="606"/>
                </a:cubicBezTo>
                <a:cubicBezTo>
                  <a:pt x="699" y="606"/>
                  <a:pt x="699" y="606"/>
                  <a:pt x="699" y="606"/>
                </a:cubicBezTo>
                <a:cubicBezTo>
                  <a:pt x="697" y="605"/>
                  <a:pt x="697" y="605"/>
                  <a:pt x="697" y="605"/>
                </a:cubicBezTo>
                <a:cubicBezTo>
                  <a:pt x="697" y="605"/>
                  <a:pt x="697" y="605"/>
                  <a:pt x="697" y="605"/>
                </a:cubicBezTo>
                <a:cubicBezTo>
                  <a:pt x="697" y="603"/>
                  <a:pt x="697" y="603"/>
                  <a:pt x="697" y="603"/>
                </a:cubicBezTo>
                <a:cubicBezTo>
                  <a:pt x="665" y="572"/>
                  <a:pt x="665" y="572"/>
                  <a:pt x="665" y="572"/>
                </a:cubicBezTo>
                <a:cubicBezTo>
                  <a:pt x="668" y="570"/>
                  <a:pt x="668" y="570"/>
                  <a:pt x="668" y="570"/>
                </a:cubicBezTo>
                <a:cubicBezTo>
                  <a:pt x="684" y="556"/>
                  <a:pt x="684" y="556"/>
                  <a:pt x="684" y="556"/>
                </a:cubicBezTo>
                <a:cubicBezTo>
                  <a:pt x="685" y="555"/>
                  <a:pt x="685" y="555"/>
                  <a:pt x="685" y="555"/>
                </a:cubicBezTo>
                <a:cubicBezTo>
                  <a:pt x="685" y="555"/>
                  <a:pt x="685" y="555"/>
                  <a:pt x="685" y="555"/>
                </a:cubicBezTo>
                <a:cubicBezTo>
                  <a:pt x="701" y="549"/>
                  <a:pt x="701" y="549"/>
                  <a:pt x="701" y="549"/>
                </a:cubicBezTo>
                <a:cubicBezTo>
                  <a:pt x="701" y="549"/>
                  <a:pt x="701" y="549"/>
                  <a:pt x="701" y="549"/>
                </a:cubicBezTo>
                <a:cubicBezTo>
                  <a:pt x="704" y="549"/>
                  <a:pt x="704" y="549"/>
                  <a:pt x="704" y="549"/>
                </a:cubicBezTo>
                <a:cubicBezTo>
                  <a:pt x="725" y="553"/>
                  <a:pt x="725" y="553"/>
                  <a:pt x="725" y="553"/>
                </a:cubicBezTo>
                <a:cubicBezTo>
                  <a:pt x="726" y="553"/>
                  <a:pt x="726" y="553"/>
                  <a:pt x="726" y="553"/>
                </a:cubicBezTo>
                <a:cubicBezTo>
                  <a:pt x="727" y="554"/>
                  <a:pt x="727" y="554"/>
                  <a:pt x="727" y="554"/>
                </a:cubicBezTo>
                <a:cubicBezTo>
                  <a:pt x="727" y="545"/>
                  <a:pt x="727" y="545"/>
                  <a:pt x="727" y="545"/>
                </a:cubicBezTo>
                <a:cubicBezTo>
                  <a:pt x="718" y="530"/>
                  <a:pt x="718" y="530"/>
                  <a:pt x="718" y="530"/>
                </a:cubicBezTo>
                <a:cubicBezTo>
                  <a:pt x="703" y="522"/>
                  <a:pt x="703" y="522"/>
                  <a:pt x="703" y="522"/>
                </a:cubicBezTo>
                <a:cubicBezTo>
                  <a:pt x="683" y="493"/>
                  <a:pt x="683" y="493"/>
                  <a:pt x="683" y="493"/>
                </a:cubicBezTo>
                <a:cubicBezTo>
                  <a:pt x="683" y="493"/>
                  <a:pt x="683" y="493"/>
                  <a:pt x="683" y="493"/>
                </a:cubicBezTo>
                <a:cubicBezTo>
                  <a:pt x="682" y="492"/>
                  <a:pt x="682" y="492"/>
                  <a:pt x="682" y="492"/>
                </a:cubicBezTo>
                <a:cubicBezTo>
                  <a:pt x="682" y="491"/>
                  <a:pt x="682" y="491"/>
                  <a:pt x="682" y="491"/>
                </a:cubicBezTo>
                <a:cubicBezTo>
                  <a:pt x="672" y="456"/>
                  <a:pt x="672" y="456"/>
                  <a:pt x="672" y="456"/>
                </a:cubicBezTo>
                <a:cubicBezTo>
                  <a:pt x="672" y="429"/>
                  <a:pt x="672" y="429"/>
                  <a:pt x="672" y="429"/>
                </a:cubicBezTo>
                <a:cubicBezTo>
                  <a:pt x="689" y="414"/>
                  <a:pt x="689" y="414"/>
                  <a:pt x="689" y="414"/>
                </a:cubicBezTo>
                <a:cubicBezTo>
                  <a:pt x="715" y="414"/>
                  <a:pt x="715" y="414"/>
                  <a:pt x="715" y="414"/>
                </a:cubicBezTo>
                <a:cubicBezTo>
                  <a:pt x="774" y="419"/>
                  <a:pt x="774" y="419"/>
                  <a:pt x="774" y="419"/>
                </a:cubicBezTo>
                <a:cubicBezTo>
                  <a:pt x="801" y="380"/>
                  <a:pt x="801" y="380"/>
                  <a:pt x="801" y="380"/>
                </a:cubicBezTo>
                <a:cubicBezTo>
                  <a:pt x="801" y="378"/>
                  <a:pt x="801" y="378"/>
                  <a:pt x="801" y="378"/>
                </a:cubicBezTo>
                <a:cubicBezTo>
                  <a:pt x="803" y="378"/>
                  <a:pt x="803" y="378"/>
                  <a:pt x="803" y="378"/>
                </a:cubicBezTo>
                <a:cubicBezTo>
                  <a:pt x="825" y="366"/>
                  <a:pt x="825" y="366"/>
                  <a:pt x="825" y="366"/>
                </a:cubicBezTo>
                <a:cubicBezTo>
                  <a:pt x="837" y="343"/>
                  <a:pt x="837" y="343"/>
                  <a:pt x="837" y="343"/>
                </a:cubicBezTo>
                <a:cubicBezTo>
                  <a:pt x="838" y="342"/>
                  <a:pt x="838" y="342"/>
                  <a:pt x="838" y="342"/>
                </a:cubicBezTo>
                <a:cubicBezTo>
                  <a:pt x="865" y="320"/>
                  <a:pt x="865" y="320"/>
                  <a:pt x="865" y="320"/>
                </a:cubicBezTo>
                <a:cubicBezTo>
                  <a:pt x="877" y="296"/>
                  <a:pt x="877" y="296"/>
                  <a:pt x="877" y="296"/>
                </a:cubicBezTo>
                <a:cubicBezTo>
                  <a:pt x="877" y="295"/>
                  <a:pt x="877" y="295"/>
                  <a:pt x="877" y="295"/>
                </a:cubicBezTo>
                <a:cubicBezTo>
                  <a:pt x="878" y="295"/>
                  <a:pt x="878" y="295"/>
                  <a:pt x="878" y="295"/>
                </a:cubicBezTo>
                <a:cubicBezTo>
                  <a:pt x="878" y="294"/>
                  <a:pt x="878" y="294"/>
                  <a:pt x="878" y="294"/>
                </a:cubicBezTo>
                <a:cubicBezTo>
                  <a:pt x="878" y="294"/>
                  <a:pt x="878" y="294"/>
                  <a:pt x="878" y="294"/>
                </a:cubicBezTo>
                <a:cubicBezTo>
                  <a:pt x="889" y="284"/>
                  <a:pt x="889" y="284"/>
                  <a:pt x="889" y="284"/>
                </a:cubicBezTo>
                <a:cubicBezTo>
                  <a:pt x="901" y="263"/>
                  <a:pt x="901" y="263"/>
                  <a:pt x="901" y="263"/>
                </a:cubicBezTo>
                <a:cubicBezTo>
                  <a:pt x="906" y="230"/>
                  <a:pt x="906" y="230"/>
                  <a:pt x="906" y="230"/>
                </a:cubicBezTo>
                <a:cubicBezTo>
                  <a:pt x="906" y="227"/>
                  <a:pt x="906" y="227"/>
                  <a:pt x="906" y="227"/>
                </a:cubicBezTo>
                <a:cubicBezTo>
                  <a:pt x="907" y="226"/>
                  <a:pt x="907" y="226"/>
                  <a:pt x="907" y="226"/>
                </a:cubicBezTo>
                <a:cubicBezTo>
                  <a:pt x="924" y="214"/>
                  <a:pt x="924" y="214"/>
                  <a:pt x="924" y="214"/>
                </a:cubicBezTo>
                <a:cubicBezTo>
                  <a:pt x="928" y="210"/>
                  <a:pt x="928" y="210"/>
                  <a:pt x="928" y="210"/>
                </a:cubicBezTo>
                <a:cubicBezTo>
                  <a:pt x="903" y="206"/>
                  <a:pt x="903" y="206"/>
                  <a:pt x="903" y="206"/>
                </a:cubicBezTo>
                <a:cubicBezTo>
                  <a:pt x="860" y="208"/>
                  <a:pt x="860" y="208"/>
                  <a:pt x="860" y="208"/>
                </a:cubicBezTo>
                <a:cubicBezTo>
                  <a:pt x="859" y="207"/>
                  <a:pt x="859" y="207"/>
                  <a:pt x="859" y="207"/>
                </a:cubicBezTo>
                <a:cubicBezTo>
                  <a:pt x="843" y="194"/>
                  <a:pt x="843" y="194"/>
                  <a:pt x="843" y="194"/>
                </a:cubicBezTo>
                <a:cubicBezTo>
                  <a:pt x="841" y="194"/>
                  <a:pt x="841" y="194"/>
                  <a:pt x="841" y="194"/>
                </a:cubicBezTo>
                <a:cubicBezTo>
                  <a:pt x="841" y="193"/>
                  <a:pt x="841" y="193"/>
                  <a:pt x="841" y="193"/>
                </a:cubicBezTo>
                <a:cubicBezTo>
                  <a:pt x="841" y="193"/>
                  <a:pt x="841" y="193"/>
                  <a:pt x="841" y="193"/>
                </a:cubicBezTo>
                <a:cubicBezTo>
                  <a:pt x="833" y="180"/>
                  <a:pt x="833" y="180"/>
                  <a:pt x="833" y="180"/>
                </a:cubicBezTo>
                <a:cubicBezTo>
                  <a:pt x="831" y="181"/>
                  <a:pt x="831" y="181"/>
                  <a:pt x="831" y="181"/>
                </a:cubicBezTo>
                <a:cubicBezTo>
                  <a:pt x="830" y="183"/>
                  <a:pt x="830" y="183"/>
                  <a:pt x="830" y="183"/>
                </a:cubicBezTo>
                <a:cubicBezTo>
                  <a:pt x="828" y="187"/>
                  <a:pt x="822" y="188"/>
                  <a:pt x="816" y="188"/>
                </a:cubicBezTo>
                <a:cubicBezTo>
                  <a:pt x="810" y="191"/>
                  <a:pt x="810" y="191"/>
                  <a:pt x="810" y="191"/>
                </a:cubicBezTo>
                <a:cubicBezTo>
                  <a:pt x="808" y="192"/>
                  <a:pt x="806" y="193"/>
                  <a:pt x="803" y="192"/>
                </a:cubicBezTo>
                <a:cubicBezTo>
                  <a:pt x="801" y="192"/>
                  <a:pt x="800" y="189"/>
                  <a:pt x="798" y="183"/>
                </a:cubicBezTo>
                <a:cubicBezTo>
                  <a:pt x="797" y="178"/>
                  <a:pt x="795" y="173"/>
                  <a:pt x="789" y="168"/>
                </a:cubicBezTo>
                <a:cubicBezTo>
                  <a:pt x="787" y="167"/>
                  <a:pt x="787" y="167"/>
                  <a:pt x="787" y="167"/>
                </a:cubicBezTo>
                <a:cubicBezTo>
                  <a:pt x="787" y="165"/>
                  <a:pt x="787" y="165"/>
                  <a:pt x="787" y="165"/>
                </a:cubicBezTo>
                <a:cubicBezTo>
                  <a:pt x="786" y="165"/>
                  <a:pt x="786" y="165"/>
                  <a:pt x="786" y="165"/>
                </a:cubicBezTo>
                <a:cubicBezTo>
                  <a:pt x="781" y="152"/>
                  <a:pt x="781" y="152"/>
                  <a:pt x="781" y="152"/>
                </a:cubicBezTo>
                <a:cubicBezTo>
                  <a:pt x="777" y="152"/>
                  <a:pt x="777" y="152"/>
                  <a:pt x="777" y="152"/>
                </a:cubicBezTo>
                <a:cubicBezTo>
                  <a:pt x="761" y="162"/>
                  <a:pt x="761" y="162"/>
                  <a:pt x="761" y="162"/>
                </a:cubicBezTo>
                <a:cubicBezTo>
                  <a:pt x="760" y="163"/>
                  <a:pt x="760" y="163"/>
                  <a:pt x="760" y="163"/>
                </a:cubicBezTo>
                <a:cubicBezTo>
                  <a:pt x="759" y="163"/>
                  <a:pt x="759" y="163"/>
                  <a:pt x="759" y="163"/>
                </a:cubicBezTo>
                <a:cubicBezTo>
                  <a:pt x="722" y="171"/>
                  <a:pt x="722" y="171"/>
                  <a:pt x="722" y="171"/>
                </a:cubicBezTo>
                <a:cubicBezTo>
                  <a:pt x="720" y="171"/>
                  <a:pt x="720" y="171"/>
                  <a:pt x="720" y="171"/>
                </a:cubicBezTo>
                <a:cubicBezTo>
                  <a:pt x="718" y="170"/>
                  <a:pt x="718" y="170"/>
                  <a:pt x="718" y="170"/>
                </a:cubicBezTo>
                <a:cubicBezTo>
                  <a:pt x="694" y="153"/>
                  <a:pt x="694" y="153"/>
                  <a:pt x="694" y="153"/>
                </a:cubicBezTo>
                <a:cubicBezTo>
                  <a:pt x="694" y="153"/>
                  <a:pt x="694" y="153"/>
                  <a:pt x="694" y="153"/>
                </a:cubicBezTo>
                <a:cubicBezTo>
                  <a:pt x="693" y="152"/>
                  <a:pt x="693" y="152"/>
                  <a:pt x="693" y="152"/>
                </a:cubicBezTo>
                <a:cubicBezTo>
                  <a:pt x="693" y="151"/>
                  <a:pt x="693" y="151"/>
                  <a:pt x="693" y="151"/>
                </a:cubicBezTo>
                <a:cubicBezTo>
                  <a:pt x="691" y="151"/>
                  <a:pt x="691" y="151"/>
                  <a:pt x="691" y="151"/>
                </a:cubicBezTo>
                <a:cubicBezTo>
                  <a:pt x="685" y="138"/>
                  <a:pt x="685" y="138"/>
                  <a:pt x="685" y="138"/>
                </a:cubicBezTo>
                <a:cubicBezTo>
                  <a:pt x="667" y="157"/>
                  <a:pt x="667" y="157"/>
                  <a:pt x="667" y="157"/>
                </a:cubicBezTo>
                <a:cubicBezTo>
                  <a:pt x="655" y="172"/>
                  <a:pt x="645" y="176"/>
                  <a:pt x="639" y="172"/>
                </a:cubicBezTo>
                <a:cubicBezTo>
                  <a:pt x="614" y="159"/>
                  <a:pt x="614" y="159"/>
                  <a:pt x="614" y="159"/>
                </a:cubicBezTo>
                <a:cubicBezTo>
                  <a:pt x="598" y="157"/>
                  <a:pt x="598" y="157"/>
                  <a:pt x="598" y="157"/>
                </a:cubicBezTo>
                <a:cubicBezTo>
                  <a:pt x="595" y="158"/>
                  <a:pt x="595" y="158"/>
                  <a:pt x="595" y="158"/>
                </a:cubicBezTo>
                <a:cubicBezTo>
                  <a:pt x="580" y="146"/>
                  <a:pt x="580" y="146"/>
                  <a:pt x="580" y="146"/>
                </a:cubicBezTo>
                <a:cubicBezTo>
                  <a:pt x="579" y="145"/>
                  <a:pt x="579" y="145"/>
                  <a:pt x="579" y="145"/>
                </a:cubicBezTo>
                <a:cubicBezTo>
                  <a:pt x="575" y="144"/>
                  <a:pt x="575" y="144"/>
                  <a:pt x="575" y="144"/>
                </a:cubicBezTo>
                <a:cubicBezTo>
                  <a:pt x="583" y="116"/>
                  <a:pt x="583" y="116"/>
                  <a:pt x="583" y="116"/>
                </a:cubicBezTo>
                <a:cubicBezTo>
                  <a:pt x="583" y="106"/>
                  <a:pt x="583" y="106"/>
                  <a:pt x="583" y="106"/>
                </a:cubicBezTo>
                <a:cubicBezTo>
                  <a:pt x="573" y="102"/>
                  <a:pt x="573" y="102"/>
                  <a:pt x="573" y="102"/>
                </a:cubicBezTo>
                <a:cubicBezTo>
                  <a:pt x="572" y="102"/>
                  <a:pt x="572" y="102"/>
                  <a:pt x="572" y="102"/>
                </a:cubicBezTo>
                <a:cubicBezTo>
                  <a:pt x="550" y="78"/>
                  <a:pt x="550" y="78"/>
                  <a:pt x="550" y="78"/>
                </a:cubicBezTo>
                <a:cubicBezTo>
                  <a:pt x="551" y="60"/>
                  <a:pt x="551" y="60"/>
                  <a:pt x="551" y="60"/>
                </a:cubicBezTo>
                <a:cubicBezTo>
                  <a:pt x="496" y="55"/>
                  <a:pt x="496" y="55"/>
                  <a:pt x="496" y="55"/>
                </a:cubicBezTo>
                <a:cubicBezTo>
                  <a:pt x="475" y="43"/>
                  <a:pt x="475" y="43"/>
                  <a:pt x="475" y="43"/>
                </a:cubicBezTo>
                <a:cubicBezTo>
                  <a:pt x="470" y="40"/>
                  <a:pt x="466" y="34"/>
                  <a:pt x="462" y="23"/>
                </a:cubicBezTo>
                <a:cubicBezTo>
                  <a:pt x="459" y="16"/>
                  <a:pt x="459" y="16"/>
                  <a:pt x="459" y="16"/>
                </a:cubicBezTo>
                <a:cubicBezTo>
                  <a:pt x="455" y="0"/>
                  <a:pt x="455" y="0"/>
                  <a:pt x="455" y="0"/>
                </a:cubicBezTo>
                <a:cubicBezTo>
                  <a:pt x="448" y="1"/>
                  <a:pt x="448" y="1"/>
                  <a:pt x="448" y="1"/>
                </a:cubicBezTo>
                <a:cubicBezTo>
                  <a:pt x="431" y="15"/>
                  <a:pt x="431" y="15"/>
                  <a:pt x="431" y="15"/>
                </a:cubicBezTo>
                <a:cubicBezTo>
                  <a:pt x="411" y="39"/>
                  <a:pt x="411" y="39"/>
                  <a:pt x="411" y="39"/>
                </a:cubicBezTo>
                <a:cubicBezTo>
                  <a:pt x="415" y="57"/>
                  <a:pt x="415" y="57"/>
                  <a:pt x="415" y="57"/>
                </a:cubicBezTo>
                <a:cubicBezTo>
                  <a:pt x="421" y="80"/>
                  <a:pt x="421" y="80"/>
                  <a:pt x="421" y="80"/>
                </a:cubicBezTo>
                <a:cubicBezTo>
                  <a:pt x="421" y="81"/>
                  <a:pt x="421" y="81"/>
                  <a:pt x="421" y="81"/>
                </a:cubicBezTo>
                <a:cubicBezTo>
                  <a:pt x="422" y="81"/>
                  <a:pt x="422" y="81"/>
                  <a:pt x="422" y="81"/>
                </a:cubicBezTo>
                <a:cubicBezTo>
                  <a:pt x="421" y="82"/>
                  <a:pt x="421" y="82"/>
                  <a:pt x="421" y="82"/>
                </a:cubicBezTo>
                <a:cubicBezTo>
                  <a:pt x="421" y="83"/>
                  <a:pt x="421" y="83"/>
                  <a:pt x="421" y="83"/>
                </a:cubicBezTo>
                <a:cubicBezTo>
                  <a:pt x="419" y="89"/>
                  <a:pt x="413" y="93"/>
                  <a:pt x="403" y="93"/>
                </a:cubicBezTo>
                <a:cubicBezTo>
                  <a:pt x="382" y="93"/>
                  <a:pt x="382" y="93"/>
                  <a:pt x="382" y="93"/>
                </a:cubicBezTo>
                <a:cubicBezTo>
                  <a:pt x="370" y="86"/>
                  <a:pt x="370" y="86"/>
                  <a:pt x="370" y="86"/>
                </a:cubicBezTo>
                <a:cubicBezTo>
                  <a:pt x="354" y="93"/>
                  <a:pt x="354" y="93"/>
                  <a:pt x="354" y="93"/>
                </a:cubicBezTo>
                <a:cubicBezTo>
                  <a:pt x="351" y="94"/>
                  <a:pt x="351" y="94"/>
                  <a:pt x="351" y="94"/>
                </a:cubicBezTo>
                <a:cubicBezTo>
                  <a:pt x="348" y="93"/>
                  <a:pt x="348" y="93"/>
                  <a:pt x="348" y="93"/>
                </a:cubicBezTo>
                <a:cubicBezTo>
                  <a:pt x="346" y="107"/>
                  <a:pt x="346" y="107"/>
                  <a:pt x="346" y="107"/>
                </a:cubicBezTo>
                <a:cubicBezTo>
                  <a:pt x="345" y="110"/>
                  <a:pt x="345" y="110"/>
                  <a:pt x="345" y="110"/>
                </a:cubicBezTo>
                <a:cubicBezTo>
                  <a:pt x="345" y="113"/>
                  <a:pt x="345" y="113"/>
                  <a:pt x="345" y="113"/>
                </a:cubicBezTo>
                <a:cubicBezTo>
                  <a:pt x="342" y="113"/>
                  <a:pt x="342" y="113"/>
                  <a:pt x="342" y="113"/>
                </a:cubicBezTo>
                <a:cubicBezTo>
                  <a:pt x="316" y="104"/>
                  <a:pt x="316" y="104"/>
                  <a:pt x="316" y="104"/>
                </a:cubicBezTo>
                <a:cubicBezTo>
                  <a:pt x="316" y="113"/>
                  <a:pt x="317" y="119"/>
                  <a:pt x="321" y="126"/>
                </a:cubicBezTo>
                <a:cubicBezTo>
                  <a:pt x="324" y="134"/>
                  <a:pt x="325" y="139"/>
                  <a:pt x="322" y="145"/>
                </a:cubicBezTo>
                <a:cubicBezTo>
                  <a:pt x="319" y="154"/>
                  <a:pt x="319" y="154"/>
                  <a:pt x="319" y="154"/>
                </a:cubicBezTo>
                <a:cubicBezTo>
                  <a:pt x="316" y="157"/>
                  <a:pt x="306" y="158"/>
                  <a:pt x="293" y="157"/>
                </a:cubicBezTo>
                <a:cubicBezTo>
                  <a:pt x="275" y="157"/>
                  <a:pt x="275" y="157"/>
                  <a:pt x="275" y="157"/>
                </a:cubicBezTo>
                <a:cubicBezTo>
                  <a:pt x="274" y="187"/>
                  <a:pt x="274" y="187"/>
                  <a:pt x="274" y="187"/>
                </a:cubicBezTo>
                <a:cubicBezTo>
                  <a:pt x="250" y="178"/>
                  <a:pt x="250" y="178"/>
                  <a:pt x="250" y="178"/>
                </a:cubicBezTo>
                <a:cubicBezTo>
                  <a:pt x="249" y="178"/>
                  <a:pt x="249" y="178"/>
                  <a:pt x="249" y="178"/>
                </a:cubicBezTo>
                <a:cubicBezTo>
                  <a:pt x="248" y="177"/>
                  <a:pt x="248" y="177"/>
                  <a:pt x="248" y="177"/>
                </a:cubicBezTo>
                <a:cubicBezTo>
                  <a:pt x="237" y="155"/>
                  <a:pt x="237" y="155"/>
                  <a:pt x="237" y="155"/>
                </a:cubicBezTo>
                <a:cubicBezTo>
                  <a:pt x="211" y="146"/>
                  <a:pt x="211" y="146"/>
                  <a:pt x="211" y="146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195" y="140"/>
                  <a:pt x="195" y="140"/>
                  <a:pt x="195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66" y="124"/>
                  <a:pt x="166" y="124"/>
                  <a:pt x="166" y="124"/>
                </a:cubicBezTo>
                <a:cubicBezTo>
                  <a:pt x="157" y="113"/>
                  <a:pt x="157" y="113"/>
                  <a:pt x="157" y="113"/>
                </a:cubicBezTo>
                <a:cubicBezTo>
                  <a:pt x="156" y="112"/>
                  <a:pt x="156" y="112"/>
                  <a:pt x="156" y="112"/>
                </a:cubicBezTo>
                <a:cubicBezTo>
                  <a:pt x="148" y="101"/>
                  <a:pt x="144" y="92"/>
                  <a:pt x="142" y="86"/>
                </a:cubicBezTo>
                <a:cubicBezTo>
                  <a:pt x="142" y="85"/>
                  <a:pt x="139" y="83"/>
                  <a:pt x="134" y="82"/>
                </a:cubicBezTo>
                <a:cubicBezTo>
                  <a:pt x="130" y="81"/>
                  <a:pt x="130" y="81"/>
                  <a:pt x="130" y="81"/>
                </a:cubicBezTo>
                <a:cubicBezTo>
                  <a:pt x="123" y="78"/>
                  <a:pt x="117" y="72"/>
                  <a:pt x="114" y="62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0" y="20"/>
                  <a:pt x="90" y="20"/>
                  <a:pt x="90" y="20"/>
                </a:cubicBezTo>
                <a:cubicBezTo>
                  <a:pt x="89" y="20"/>
                  <a:pt x="89" y="20"/>
                  <a:pt x="89" y="20"/>
                </a:cubicBezTo>
                <a:cubicBezTo>
                  <a:pt x="88" y="20"/>
                  <a:pt x="88" y="20"/>
                  <a:pt x="88" y="20"/>
                </a:cubicBezTo>
                <a:lnTo>
                  <a:pt x="87" y="20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2" name="Freeform 11"/>
          <p:cNvSpPr/>
          <p:nvPr/>
        </p:nvSpPr>
        <p:spPr bwMode="auto">
          <a:xfrm>
            <a:off x="652463" y="2754313"/>
            <a:ext cx="1570037" cy="930275"/>
          </a:xfrm>
          <a:custGeom>
            <a:avLst/>
            <a:gdLst>
              <a:gd name="T0" fmla="*/ 2147483646 w 1661"/>
              <a:gd name="T1" fmla="*/ 2147483646 h 1007"/>
              <a:gd name="T2" fmla="*/ 2147483646 w 1661"/>
              <a:gd name="T3" fmla="*/ 2147483646 h 1007"/>
              <a:gd name="T4" fmla="*/ 2147483646 w 1661"/>
              <a:gd name="T5" fmla="*/ 2147483646 h 1007"/>
              <a:gd name="T6" fmla="*/ 2147483646 w 1661"/>
              <a:gd name="T7" fmla="*/ 2147483646 h 1007"/>
              <a:gd name="T8" fmla="*/ 2147483646 w 1661"/>
              <a:gd name="T9" fmla="*/ 2147483646 h 1007"/>
              <a:gd name="T10" fmla="*/ 2147483646 w 1661"/>
              <a:gd name="T11" fmla="*/ 2147483646 h 1007"/>
              <a:gd name="T12" fmla="*/ 2147483646 w 1661"/>
              <a:gd name="T13" fmla="*/ 2147483646 h 1007"/>
              <a:gd name="T14" fmla="*/ 2147483646 w 1661"/>
              <a:gd name="T15" fmla="*/ 2147483646 h 1007"/>
              <a:gd name="T16" fmla="*/ 2147483646 w 1661"/>
              <a:gd name="T17" fmla="*/ 2147483646 h 1007"/>
              <a:gd name="T18" fmla="*/ 2147483646 w 1661"/>
              <a:gd name="T19" fmla="*/ 2147483646 h 1007"/>
              <a:gd name="T20" fmla="*/ 2147483646 w 1661"/>
              <a:gd name="T21" fmla="*/ 2147483646 h 1007"/>
              <a:gd name="T22" fmla="*/ 2147483646 w 1661"/>
              <a:gd name="T23" fmla="*/ 2147483646 h 1007"/>
              <a:gd name="T24" fmla="*/ 2147483646 w 1661"/>
              <a:gd name="T25" fmla="*/ 2147483646 h 1007"/>
              <a:gd name="T26" fmla="*/ 2147483646 w 1661"/>
              <a:gd name="T27" fmla="*/ 2147483646 h 1007"/>
              <a:gd name="T28" fmla="*/ 2147483646 w 1661"/>
              <a:gd name="T29" fmla="*/ 2147483646 h 1007"/>
              <a:gd name="T30" fmla="*/ 2147483646 w 1661"/>
              <a:gd name="T31" fmla="*/ 2147483646 h 1007"/>
              <a:gd name="T32" fmla="*/ 2147483646 w 1661"/>
              <a:gd name="T33" fmla="*/ 2147483646 h 1007"/>
              <a:gd name="T34" fmla="*/ 2147483646 w 1661"/>
              <a:gd name="T35" fmla="*/ 2147483646 h 1007"/>
              <a:gd name="T36" fmla="*/ 2147483646 w 1661"/>
              <a:gd name="T37" fmla="*/ 2147483646 h 1007"/>
              <a:gd name="T38" fmla="*/ 2147483646 w 1661"/>
              <a:gd name="T39" fmla="*/ 2147483646 h 1007"/>
              <a:gd name="T40" fmla="*/ 2147483646 w 1661"/>
              <a:gd name="T41" fmla="*/ 2147483646 h 1007"/>
              <a:gd name="T42" fmla="*/ 2147483646 w 1661"/>
              <a:gd name="T43" fmla="*/ 2147483646 h 1007"/>
              <a:gd name="T44" fmla="*/ 2147483646 w 1661"/>
              <a:gd name="T45" fmla="*/ 2147483646 h 1007"/>
              <a:gd name="T46" fmla="*/ 2147483646 w 1661"/>
              <a:gd name="T47" fmla="*/ 2147483646 h 1007"/>
              <a:gd name="T48" fmla="*/ 2147483646 w 1661"/>
              <a:gd name="T49" fmla="*/ 2147483646 h 1007"/>
              <a:gd name="T50" fmla="*/ 2147483646 w 1661"/>
              <a:gd name="T51" fmla="*/ 2147483646 h 1007"/>
              <a:gd name="T52" fmla="*/ 2147483646 w 1661"/>
              <a:gd name="T53" fmla="*/ 2147483646 h 1007"/>
              <a:gd name="T54" fmla="*/ 2147483646 w 1661"/>
              <a:gd name="T55" fmla="*/ 2147483646 h 1007"/>
              <a:gd name="T56" fmla="*/ 2147483646 w 1661"/>
              <a:gd name="T57" fmla="*/ 2147483646 h 1007"/>
              <a:gd name="T58" fmla="*/ 2147483646 w 1661"/>
              <a:gd name="T59" fmla="*/ 2147483646 h 1007"/>
              <a:gd name="T60" fmla="*/ 2147483646 w 1661"/>
              <a:gd name="T61" fmla="*/ 2147483646 h 1007"/>
              <a:gd name="T62" fmla="*/ 2147483646 w 1661"/>
              <a:gd name="T63" fmla="*/ 2147483646 h 1007"/>
              <a:gd name="T64" fmla="*/ 2147483646 w 1661"/>
              <a:gd name="T65" fmla="*/ 2147483646 h 1007"/>
              <a:gd name="T66" fmla="*/ 2147483646 w 1661"/>
              <a:gd name="T67" fmla="*/ 2147483646 h 1007"/>
              <a:gd name="T68" fmla="*/ 2147483646 w 1661"/>
              <a:gd name="T69" fmla="*/ 2147483646 h 1007"/>
              <a:gd name="T70" fmla="*/ 2147483646 w 1661"/>
              <a:gd name="T71" fmla="*/ 2147483646 h 1007"/>
              <a:gd name="T72" fmla="*/ 2147483646 w 1661"/>
              <a:gd name="T73" fmla="*/ 2147483646 h 1007"/>
              <a:gd name="T74" fmla="*/ 2147483646 w 1661"/>
              <a:gd name="T75" fmla="*/ 2147483646 h 1007"/>
              <a:gd name="T76" fmla="*/ 2147483646 w 1661"/>
              <a:gd name="T77" fmla="*/ 2147483646 h 1007"/>
              <a:gd name="T78" fmla="*/ 2147483646 w 1661"/>
              <a:gd name="T79" fmla="*/ 2147483646 h 1007"/>
              <a:gd name="T80" fmla="*/ 2147483646 w 1661"/>
              <a:gd name="T81" fmla="*/ 2147483646 h 1007"/>
              <a:gd name="T82" fmla="*/ 2147483646 w 1661"/>
              <a:gd name="T83" fmla="*/ 2147483646 h 1007"/>
              <a:gd name="T84" fmla="*/ 2147483646 w 1661"/>
              <a:gd name="T85" fmla="*/ 2147483646 h 1007"/>
              <a:gd name="T86" fmla="*/ 2147483646 w 1661"/>
              <a:gd name="T87" fmla="*/ 2147483646 h 1007"/>
              <a:gd name="T88" fmla="*/ 2147483646 w 1661"/>
              <a:gd name="T89" fmla="*/ 2147483646 h 1007"/>
              <a:gd name="T90" fmla="*/ 2147483646 w 1661"/>
              <a:gd name="T91" fmla="*/ 2147483646 h 1007"/>
              <a:gd name="T92" fmla="*/ 2147483646 w 1661"/>
              <a:gd name="T93" fmla="*/ 2147483646 h 1007"/>
              <a:gd name="T94" fmla="*/ 2147483646 w 1661"/>
              <a:gd name="T95" fmla="*/ 2147483646 h 1007"/>
              <a:gd name="T96" fmla="*/ 2147483646 w 1661"/>
              <a:gd name="T97" fmla="*/ 0 h 1007"/>
              <a:gd name="T98" fmla="*/ 2147483646 w 1661"/>
              <a:gd name="T99" fmla="*/ 2147483646 h 1007"/>
              <a:gd name="T100" fmla="*/ 2147483646 w 1661"/>
              <a:gd name="T101" fmla="*/ 2147483646 h 100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661"/>
              <a:gd name="T154" fmla="*/ 0 h 1007"/>
              <a:gd name="T155" fmla="*/ 1661 w 1661"/>
              <a:gd name="T156" fmla="*/ 1007 h 100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661" h="1007">
                <a:moveTo>
                  <a:pt x="205" y="3"/>
                </a:moveTo>
                <a:cubicBezTo>
                  <a:pt x="205" y="4"/>
                  <a:pt x="205" y="4"/>
                  <a:pt x="205" y="4"/>
                </a:cubicBezTo>
                <a:cubicBezTo>
                  <a:pt x="201" y="13"/>
                  <a:pt x="193" y="20"/>
                  <a:pt x="185" y="27"/>
                </a:cubicBezTo>
                <a:cubicBezTo>
                  <a:pt x="179" y="30"/>
                  <a:pt x="177" y="35"/>
                  <a:pt x="177" y="42"/>
                </a:cubicBezTo>
                <a:cubicBezTo>
                  <a:pt x="177" y="45"/>
                  <a:pt x="177" y="45"/>
                  <a:pt x="177" y="45"/>
                </a:cubicBezTo>
                <a:cubicBezTo>
                  <a:pt x="177" y="50"/>
                  <a:pt x="173" y="59"/>
                  <a:pt x="165" y="71"/>
                </a:cubicBezTo>
                <a:cubicBezTo>
                  <a:pt x="164" y="77"/>
                  <a:pt x="164" y="77"/>
                  <a:pt x="164" y="77"/>
                </a:cubicBezTo>
                <a:cubicBezTo>
                  <a:pt x="162" y="80"/>
                  <a:pt x="158" y="82"/>
                  <a:pt x="150" y="82"/>
                </a:cubicBezTo>
                <a:cubicBezTo>
                  <a:pt x="90" y="74"/>
                  <a:pt x="90" y="74"/>
                  <a:pt x="90" y="74"/>
                </a:cubicBezTo>
                <a:cubicBezTo>
                  <a:pt x="90" y="76"/>
                  <a:pt x="90" y="76"/>
                  <a:pt x="90" y="76"/>
                </a:cubicBezTo>
                <a:cubicBezTo>
                  <a:pt x="86" y="89"/>
                  <a:pt x="86" y="89"/>
                  <a:pt x="86" y="89"/>
                </a:cubicBezTo>
                <a:cubicBezTo>
                  <a:pt x="86" y="90"/>
                  <a:pt x="86" y="90"/>
                  <a:pt x="86" y="90"/>
                </a:cubicBezTo>
                <a:cubicBezTo>
                  <a:pt x="85" y="91"/>
                  <a:pt x="85" y="91"/>
                  <a:pt x="85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69" y="114"/>
                  <a:pt x="58" y="129"/>
                  <a:pt x="57" y="140"/>
                </a:cubicBezTo>
                <a:cubicBezTo>
                  <a:pt x="56" y="145"/>
                  <a:pt x="63" y="164"/>
                  <a:pt x="76" y="197"/>
                </a:cubicBezTo>
                <a:cubicBezTo>
                  <a:pt x="86" y="219"/>
                  <a:pt x="86" y="219"/>
                  <a:pt x="86" y="219"/>
                </a:cubicBezTo>
                <a:cubicBezTo>
                  <a:pt x="90" y="230"/>
                  <a:pt x="87" y="242"/>
                  <a:pt x="77" y="256"/>
                </a:cubicBezTo>
                <a:cubicBezTo>
                  <a:pt x="58" y="275"/>
                  <a:pt x="58" y="275"/>
                  <a:pt x="58" y="275"/>
                </a:cubicBezTo>
                <a:cubicBezTo>
                  <a:pt x="27" y="275"/>
                  <a:pt x="27" y="275"/>
                  <a:pt x="27" y="275"/>
                </a:cubicBezTo>
                <a:cubicBezTo>
                  <a:pt x="20" y="240"/>
                  <a:pt x="20" y="240"/>
                  <a:pt x="20" y="240"/>
                </a:cubicBezTo>
                <a:cubicBezTo>
                  <a:pt x="12" y="283"/>
                  <a:pt x="12" y="283"/>
                  <a:pt x="12" y="283"/>
                </a:cubicBezTo>
                <a:cubicBezTo>
                  <a:pt x="26" y="305"/>
                  <a:pt x="26" y="305"/>
                  <a:pt x="26" y="305"/>
                </a:cubicBezTo>
                <a:cubicBezTo>
                  <a:pt x="27" y="308"/>
                  <a:pt x="27" y="310"/>
                  <a:pt x="26" y="311"/>
                </a:cubicBezTo>
                <a:cubicBezTo>
                  <a:pt x="23" y="313"/>
                  <a:pt x="23" y="313"/>
                  <a:pt x="23" y="313"/>
                </a:cubicBezTo>
                <a:cubicBezTo>
                  <a:pt x="19" y="316"/>
                  <a:pt x="13" y="327"/>
                  <a:pt x="7" y="345"/>
                </a:cubicBezTo>
                <a:cubicBezTo>
                  <a:pt x="0" y="360"/>
                  <a:pt x="3" y="376"/>
                  <a:pt x="16" y="393"/>
                </a:cubicBezTo>
                <a:cubicBezTo>
                  <a:pt x="41" y="393"/>
                  <a:pt x="41" y="393"/>
                  <a:pt x="41" y="393"/>
                </a:cubicBezTo>
                <a:cubicBezTo>
                  <a:pt x="50" y="395"/>
                  <a:pt x="63" y="409"/>
                  <a:pt x="80" y="433"/>
                </a:cubicBezTo>
                <a:cubicBezTo>
                  <a:pt x="82" y="435"/>
                  <a:pt x="82" y="435"/>
                  <a:pt x="82" y="435"/>
                </a:cubicBezTo>
                <a:cubicBezTo>
                  <a:pt x="82" y="435"/>
                  <a:pt x="82" y="435"/>
                  <a:pt x="82" y="435"/>
                </a:cubicBezTo>
                <a:cubicBezTo>
                  <a:pt x="82" y="443"/>
                  <a:pt x="85" y="448"/>
                  <a:pt x="90" y="452"/>
                </a:cubicBezTo>
                <a:cubicBezTo>
                  <a:pt x="146" y="504"/>
                  <a:pt x="146" y="504"/>
                  <a:pt x="146" y="504"/>
                </a:cubicBezTo>
                <a:cubicBezTo>
                  <a:pt x="146" y="505"/>
                  <a:pt x="146" y="505"/>
                  <a:pt x="146" y="505"/>
                </a:cubicBezTo>
                <a:cubicBezTo>
                  <a:pt x="171" y="537"/>
                  <a:pt x="171" y="537"/>
                  <a:pt x="171" y="537"/>
                </a:cubicBezTo>
                <a:cubicBezTo>
                  <a:pt x="186" y="537"/>
                  <a:pt x="186" y="537"/>
                  <a:pt x="186" y="537"/>
                </a:cubicBezTo>
                <a:cubicBezTo>
                  <a:pt x="202" y="508"/>
                  <a:pt x="202" y="508"/>
                  <a:pt x="202" y="508"/>
                </a:cubicBezTo>
                <a:cubicBezTo>
                  <a:pt x="204" y="506"/>
                  <a:pt x="204" y="506"/>
                  <a:pt x="204" y="506"/>
                </a:cubicBezTo>
                <a:cubicBezTo>
                  <a:pt x="205" y="505"/>
                  <a:pt x="205" y="505"/>
                  <a:pt x="205" y="505"/>
                </a:cubicBezTo>
                <a:cubicBezTo>
                  <a:pt x="244" y="515"/>
                  <a:pt x="244" y="515"/>
                  <a:pt x="244" y="515"/>
                </a:cubicBezTo>
                <a:cubicBezTo>
                  <a:pt x="244" y="516"/>
                  <a:pt x="244" y="516"/>
                  <a:pt x="244" y="516"/>
                </a:cubicBezTo>
                <a:cubicBezTo>
                  <a:pt x="244" y="518"/>
                  <a:pt x="244" y="518"/>
                  <a:pt x="244" y="518"/>
                </a:cubicBezTo>
                <a:cubicBezTo>
                  <a:pt x="249" y="544"/>
                  <a:pt x="249" y="544"/>
                  <a:pt x="249" y="544"/>
                </a:cubicBezTo>
                <a:cubicBezTo>
                  <a:pt x="296" y="598"/>
                  <a:pt x="296" y="598"/>
                  <a:pt x="296" y="598"/>
                </a:cubicBezTo>
                <a:cubicBezTo>
                  <a:pt x="312" y="604"/>
                  <a:pt x="312" y="604"/>
                  <a:pt x="312" y="604"/>
                </a:cubicBezTo>
                <a:cubicBezTo>
                  <a:pt x="313" y="605"/>
                  <a:pt x="313" y="605"/>
                  <a:pt x="313" y="605"/>
                </a:cubicBezTo>
                <a:cubicBezTo>
                  <a:pt x="320" y="610"/>
                  <a:pt x="320" y="610"/>
                  <a:pt x="320" y="610"/>
                </a:cubicBezTo>
                <a:cubicBezTo>
                  <a:pt x="321" y="611"/>
                  <a:pt x="321" y="611"/>
                  <a:pt x="321" y="611"/>
                </a:cubicBezTo>
                <a:cubicBezTo>
                  <a:pt x="356" y="662"/>
                  <a:pt x="356" y="662"/>
                  <a:pt x="356" y="662"/>
                </a:cubicBezTo>
                <a:cubicBezTo>
                  <a:pt x="384" y="658"/>
                  <a:pt x="384" y="658"/>
                  <a:pt x="384" y="658"/>
                </a:cubicBezTo>
                <a:cubicBezTo>
                  <a:pt x="387" y="658"/>
                  <a:pt x="387" y="658"/>
                  <a:pt x="387" y="658"/>
                </a:cubicBezTo>
                <a:cubicBezTo>
                  <a:pt x="388" y="658"/>
                  <a:pt x="388" y="658"/>
                  <a:pt x="388" y="658"/>
                </a:cubicBezTo>
                <a:cubicBezTo>
                  <a:pt x="390" y="660"/>
                  <a:pt x="390" y="660"/>
                  <a:pt x="390" y="660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415" y="713"/>
                  <a:pt x="415" y="713"/>
                  <a:pt x="415" y="713"/>
                </a:cubicBezTo>
                <a:cubicBezTo>
                  <a:pt x="445" y="731"/>
                  <a:pt x="445" y="731"/>
                  <a:pt x="445" y="731"/>
                </a:cubicBezTo>
                <a:cubicBezTo>
                  <a:pt x="469" y="737"/>
                  <a:pt x="469" y="737"/>
                  <a:pt x="469" y="737"/>
                </a:cubicBezTo>
                <a:cubicBezTo>
                  <a:pt x="480" y="770"/>
                  <a:pt x="480" y="770"/>
                  <a:pt x="480" y="770"/>
                </a:cubicBezTo>
                <a:cubicBezTo>
                  <a:pt x="498" y="770"/>
                  <a:pt x="498" y="770"/>
                  <a:pt x="498" y="770"/>
                </a:cubicBezTo>
                <a:cubicBezTo>
                  <a:pt x="499" y="771"/>
                  <a:pt x="499" y="771"/>
                  <a:pt x="499" y="771"/>
                </a:cubicBezTo>
                <a:cubicBezTo>
                  <a:pt x="499" y="771"/>
                  <a:pt x="499" y="771"/>
                  <a:pt x="499" y="771"/>
                </a:cubicBezTo>
                <a:cubicBezTo>
                  <a:pt x="537" y="792"/>
                  <a:pt x="537" y="792"/>
                  <a:pt x="537" y="792"/>
                </a:cubicBezTo>
                <a:cubicBezTo>
                  <a:pt x="537" y="793"/>
                  <a:pt x="537" y="793"/>
                  <a:pt x="537" y="793"/>
                </a:cubicBezTo>
                <a:cubicBezTo>
                  <a:pt x="537" y="793"/>
                  <a:pt x="537" y="793"/>
                  <a:pt x="537" y="793"/>
                </a:cubicBezTo>
                <a:cubicBezTo>
                  <a:pt x="539" y="794"/>
                  <a:pt x="539" y="794"/>
                  <a:pt x="539" y="794"/>
                </a:cubicBezTo>
                <a:cubicBezTo>
                  <a:pt x="566" y="828"/>
                  <a:pt x="566" y="828"/>
                  <a:pt x="566" y="828"/>
                </a:cubicBezTo>
                <a:cubicBezTo>
                  <a:pt x="606" y="821"/>
                  <a:pt x="606" y="821"/>
                  <a:pt x="606" y="821"/>
                </a:cubicBezTo>
                <a:cubicBezTo>
                  <a:pt x="608" y="821"/>
                  <a:pt x="608" y="821"/>
                  <a:pt x="608" y="821"/>
                </a:cubicBezTo>
                <a:cubicBezTo>
                  <a:pt x="623" y="827"/>
                  <a:pt x="623" y="827"/>
                  <a:pt x="623" y="827"/>
                </a:cubicBezTo>
                <a:cubicBezTo>
                  <a:pt x="624" y="827"/>
                  <a:pt x="624" y="827"/>
                  <a:pt x="624" y="827"/>
                </a:cubicBezTo>
                <a:cubicBezTo>
                  <a:pt x="649" y="849"/>
                  <a:pt x="649" y="849"/>
                  <a:pt x="649" y="849"/>
                </a:cubicBezTo>
                <a:cubicBezTo>
                  <a:pt x="695" y="852"/>
                  <a:pt x="695" y="852"/>
                  <a:pt x="695" y="852"/>
                </a:cubicBezTo>
                <a:cubicBezTo>
                  <a:pt x="722" y="848"/>
                  <a:pt x="722" y="848"/>
                  <a:pt x="722" y="848"/>
                </a:cubicBezTo>
                <a:cubicBezTo>
                  <a:pt x="722" y="848"/>
                  <a:pt x="722" y="848"/>
                  <a:pt x="722" y="848"/>
                </a:cubicBezTo>
                <a:cubicBezTo>
                  <a:pt x="759" y="842"/>
                  <a:pt x="782" y="845"/>
                  <a:pt x="791" y="854"/>
                </a:cubicBezTo>
                <a:cubicBezTo>
                  <a:pt x="796" y="863"/>
                  <a:pt x="793" y="871"/>
                  <a:pt x="780" y="882"/>
                </a:cubicBezTo>
                <a:cubicBezTo>
                  <a:pt x="770" y="892"/>
                  <a:pt x="770" y="892"/>
                  <a:pt x="770" y="892"/>
                </a:cubicBezTo>
                <a:cubicBezTo>
                  <a:pt x="766" y="898"/>
                  <a:pt x="771" y="906"/>
                  <a:pt x="784" y="919"/>
                </a:cubicBezTo>
                <a:cubicBezTo>
                  <a:pt x="785" y="921"/>
                  <a:pt x="785" y="921"/>
                  <a:pt x="785" y="921"/>
                </a:cubicBezTo>
                <a:cubicBezTo>
                  <a:pt x="784" y="921"/>
                  <a:pt x="784" y="921"/>
                  <a:pt x="784" y="921"/>
                </a:cubicBezTo>
                <a:cubicBezTo>
                  <a:pt x="793" y="927"/>
                  <a:pt x="793" y="927"/>
                  <a:pt x="793" y="927"/>
                </a:cubicBezTo>
                <a:cubicBezTo>
                  <a:pt x="796" y="924"/>
                  <a:pt x="796" y="924"/>
                  <a:pt x="796" y="924"/>
                </a:cubicBezTo>
                <a:cubicBezTo>
                  <a:pt x="822" y="874"/>
                  <a:pt x="844" y="847"/>
                  <a:pt x="858" y="842"/>
                </a:cubicBezTo>
                <a:cubicBezTo>
                  <a:pt x="874" y="836"/>
                  <a:pt x="907" y="850"/>
                  <a:pt x="959" y="882"/>
                </a:cubicBezTo>
                <a:cubicBezTo>
                  <a:pt x="1022" y="893"/>
                  <a:pt x="1022" y="893"/>
                  <a:pt x="1022" y="893"/>
                </a:cubicBezTo>
                <a:cubicBezTo>
                  <a:pt x="1021" y="896"/>
                  <a:pt x="1021" y="896"/>
                  <a:pt x="1021" y="896"/>
                </a:cubicBezTo>
                <a:cubicBezTo>
                  <a:pt x="1021" y="898"/>
                  <a:pt x="1021" y="898"/>
                  <a:pt x="1021" y="898"/>
                </a:cubicBezTo>
                <a:cubicBezTo>
                  <a:pt x="1018" y="927"/>
                  <a:pt x="1018" y="927"/>
                  <a:pt x="1018" y="927"/>
                </a:cubicBezTo>
                <a:cubicBezTo>
                  <a:pt x="1049" y="931"/>
                  <a:pt x="1049" y="931"/>
                  <a:pt x="1049" y="931"/>
                </a:cubicBezTo>
                <a:cubicBezTo>
                  <a:pt x="1048" y="972"/>
                  <a:pt x="1048" y="972"/>
                  <a:pt x="1048" y="972"/>
                </a:cubicBezTo>
                <a:cubicBezTo>
                  <a:pt x="1058" y="990"/>
                  <a:pt x="1065" y="1000"/>
                  <a:pt x="1069" y="1003"/>
                </a:cubicBezTo>
                <a:cubicBezTo>
                  <a:pt x="1076" y="1007"/>
                  <a:pt x="1107" y="1007"/>
                  <a:pt x="1163" y="1003"/>
                </a:cubicBezTo>
                <a:cubicBezTo>
                  <a:pt x="1196" y="986"/>
                  <a:pt x="1196" y="986"/>
                  <a:pt x="1196" y="986"/>
                </a:cubicBezTo>
                <a:cubicBezTo>
                  <a:pt x="1228" y="942"/>
                  <a:pt x="1228" y="942"/>
                  <a:pt x="1228" y="942"/>
                </a:cubicBezTo>
                <a:cubicBezTo>
                  <a:pt x="1265" y="941"/>
                  <a:pt x="1265" y="941"/>
                  <a:pt x="1265" y="941"/>
                </a:cubicBezTo>
                <a:cubicBezTo>
                  <a:pt x="1283" y="936"/>
                  <a:pt x="1283" y="936"/>
                  <a:pt x="1283" y="936"/>
                </a:cubicBezTo>
                <a:cubicBezTo>
                  <a:pt x="1352" y="896"/>
                  <a:pt x="1352" y="896"/>
                  <a:pt x="1352" y="896"/>
                </a:cubicBezTo>
                <a:cubicBezTo>
                  <a:pt x="1353" y="896"/>
                  <a:pt x="1353" y="896"/>
                  <a:pt x="1353" y="896"/>
                </a:cubicBezTo>
                <a:cubicBezTo>
                  <a:pt x="1354" y="895"/>
                  <a:pt x="1354" y="895"/>
                  <a:pt x="1354" y="895"/>
                </a:cubicBezTo>
                <a:cubicBezTo>
                  <a:pt x="1354" y="895"/>
                  <a:pt x="1354" y="895"/>
                  <a:pt x="1354" y="895"/>
                </a:cubicBezTo>
                <a:cubicBezTo>
                  <a:pt x="1394" y="890"/>
                  <a:pt x="1418" y="889"/>
                  <a:pt x="1424" y="895"/>
                </a:cubicBezTo>
                <a:cubicBezTo>
                  <a:pt x="1469" y="933"/>
                  <a:pt x="1469" y="933"/>
                  <a:pt x="1469" y="933"/>
                </a:cubicBezTo>
                <a:cubicBezTo>
                  <a:pt x="1483" y="938"/>
                  <a:pt x="1483" y="938"/>
                  <a:pt x="1483" y="938"/>
                </a:cubicBezTo>
                <a:cubicBezTo>
                  <a:pt x="1485" y="940"/>
                  <a:pt x="1485" y="940"/>
                  <a:pt x="1485" y="940"/>
                </a:cubicBezTo>
                <a:cubicBezTo>
                  <a:pt x="1503" y="947"/>
                  <a:pt x="1503" y="947"/>
                  <a:pt x="1503" y="947"/>
                </a:cubicBezTo>
                <a:cubicBezTo>
                  <a:pt x="1504" y="948"/>
                  <a:pt x="1504" y="948"/>
                  <a:pt x="1504" y="948"/>
                </a:cubicBezTo>
                <a:cubicBezTo>
                  <a:pt x="1504" y="945"/>
                  <a:pt x="1504" y="945"/>
                  <a:pt x="1504" y="945"/>
                </a:cubicBezTo>
                <a:cubicBezTo>
                  <a:pt x="1504" y="944"/>
                  <a:pt x="1504" y="944"/>
                  <a:pt x="1504" y="944"/>
                </a:cubicBezTo>
                <a:cubicBezTo>
                  <a:pt x="1504" y="943"/>
                  <a:pt x="1504" y="943"/>
                  <a:pt x="1504" y="943"/>
                </a:cubicBezTo>
                <a:cubicBezTo>
                  <a:pt x="1504" y="942"/>
                  <a:pt x="1504" y="942"/>
                  <a:pt x="1504" y="942"/>
                </a:cubicBezTo>
                <a:cubicBezTo>
                  <a:pt x="1512" y="910"/>
                  <a:pt x="1512" y="910"/>
                  <a:pt x="1512" y="910"/>
                </a:cubicBezTo>
                <a:cubicBezTo>
                  <a:pt x="1508" y="901"/>
                  <a:pt x="1508" y="893"/>
                  <a:pt x="1512" y="887"/>
                </a:cubicBezTo>
                <a:cubicBezTo>
                  <a:pt x="1514" y="882"/>
                  <a:pt x="1519" y="879"/>
                  <a:pt x="1527" y="877"/>
                </a:cubicBezTo>
                <a:cubicBezTo>
                  <a:pt x="1543" y="873"/>
                  <a:pt x="1558" y="887"/>
                  <a:pt x="1573" y="917"/>
                </a:cubicBezTo>
                <a:cubicBezTo>
                  <a:pt x="1575" y="918"/>
                  <a:pt x="1575" y="918"/>
                  <a:pt x="1575" y="918"/>
                </a:cubicBezTo>
                <a:cubicBezTo>
                  <a:pt x="1576" y="918"/>
                  <a:pt x="1576" y="918"/>
                  <a:pt x="1576" y="918"/>
                </a:cubicBezTo>
                <a:cubicBezTo>
                  <a:pt x="1602" y="906"/>
                  <a:pt x="1602" y="906"/>
                  <a:pt x="1602" y="906"/>
                </a:cubicBezTo>
                <a:cubicBezTo>
                  <a:pt x="1608" y="905"/>
                  <a:pt x="1610" y="900"/>
                  <a:pt x="1610" y="895"/>
                </a:cubicBezTo>
                <a:cubicBezTo>
                  <a:pt x="1604" y="876"/>
                  <a:pt x="1604" y="876"/>
                  <a:pt x="1604" y="876"/>
                </a:cubicBezTo>
                <a:cubicBezTo>
                  <a:pt x="1604" y="874"/>
                  <a:pt x="1604" y="874"/>
                  <a:pt x="1604" y="874"/>
                </a:cubicBezTo>
                <a:cubicBezTo>
                  <a:pt x="1602" y="866"/>
                  <a:pt x="1604" y="859"/>
                  <a:pt x="1613" y="855"/>
                </a:cubicBezTo>
                <a:cubicBezTo>
                  <a:pt x="1622" y="848"/>
                  <a:pt x="1622" y="848"/>
                  <a:pt x="1622" y="848"/>
                </a:cubicBezTo>
                <a:cubicBezTo>
                  <a:pt x="1646" y="823"/>
                  <a:pt x="1646" y="823"/>
                  <a:pt x="1646" y="823"/>
                </a:cubicBezTo>
                <a:cubicBezTo>
                  <a:pt x="1661" y="788"/>
                  <a:pt x="1661" y="788"/>
                  <a:pt x="1661" y="788"/>
                </a:cubicBezTo>
                <a:cubicBezTo>
                  <a:pt x="1648" y="766"/>
                  <a:pt x="1644" y="750"/>
                  <a:pt x="1648" y="739"/>
                </a:cubicBezTo>
                <a:cubicBezTo>
                  <a:pt x="1651" y="710"/>
                  <a:pt x="1651" y="710"/>
                  <a:pt x="1651" y="710"/>
                </a:cubicBezTo>
                <a:cubicBezTo>
                  <a:pt x="1645" y="697"/>
                  <a:pt x="1641" y="689"/>
                  <a:pt x="1641" y="681"/>
                </a:cubicBezTo>
                <a:cubicBezTo>
                  <a:pt x="1641" y="678"/>
                  <a:pt x="1637" y="669"/>
                  <a:pt x="1629" y="656"/>
                </a:cubicBezTo>
                <a:cubicBezTo>
                  <a:pt x="1628" y="656"/>
                  <a:pt x="1628" y="656"/>
                  <a:pt x="1628" y="656"/>
                </a:cubicBezTo>
                <a:cubicBezTo>
                  <a:pt x="1628" y="653"/>
                  <a:pt x="1628" y="653"/>
                  <a:pt x="1628" y="653"/>
                </a:cubicBezTo>
                <a:cubicBezTo>
                  <a:pt x="1625" y="615"/>
                  <a:pt x="1625" y="615"/>
                  <a:pt x="1625" y="615"/>
                </a:cubicBezTo>
                <a:cubicBezTo>
                  <a:pt x="1623" y="609"/>
                  <a:pt x="1622" y="600"/>
                  <a:pt x="1625" y="590"/>
                </a:cubicBezTo>
                <a:cubicBezTo>
                  <a:pt x="1615" y="582"/>
                  <a:pt x="1609" y="575"/>
                  <a:pt x="1604" y="567"/>
                </a:cubicBezTo>
                <a:cubicBezTo>
                  <a:pt x="1589" y="546"/>
                  <a:pt x="1589" y="546"/>
                  <a:pt x="1589" y="546"/>
                </a:cubicBezTo>
                <a:cubicBezTo>
                  <a:pt x="1588" y="545"/>
                  <a:pt x="1588" y="545"/>
                  <a:pt x="1588" y="545"/>
                </a:cubicBezTo>
                <a:cubicBezTo>
                  <a:pt x="1588" y="543"/>
                  <a:pt x="1588" y="543"/>
                  <a:pt x="1588" y="543"/>
                </a:cubicBezTo>
                <a:cubicBezTo>
                  <a:pt x="1588" y="542"/>
                  <a:pt x="1588" y="542"/>
                  <a:pt x="1588" y="542"/>
                </a:cubicBezTo>
                <a:cubicBezTo>
                  <a:pt x="1582" y="516"/>
                  <a:pt x="1582" y="516"/>
                  <a:pt x="1582" y="516"/>
                </a:cubicBezTo>
                <a:cubicBezTo>
                  <a:pt x="1566" y="503"/>
                  <a:pt x="1566" y="503"/>
                  <a:pt x="1566" y="503"/>
                </a:cubicBezTo>
                <a:cubicBezTo>
                  <a:pt x="1566" y="504"/>
                  <a:pt x="1566" y="504"/>
                  <a:pt x="1566" y="504"/>
                </a:cubicBezTo>
                <a:cubicBezTo>
                  <a:pt x="1536" y="480"/>
                  <a:pt x="1536" y="480"/>
                  <a:pt x="1536" y="480"/>
                </a:cubicBezTo>
                <a:cubicBezTo>
                  <a:pt x="1536" y="482"/>
                  <a:pt x="1536" y="482"/>
                  <a:pt x="1536" y="482"/>
                </a:cubicBezTo>
                <a:cubicBezTo>
                  <a:pt x="1540" y="515"/>
                  <a:pt x="1540" y="515"/>
                  <a:pt x="1540" y="515"/>
                </a:cubicBezTo>
                <a:cubicBezTo>
                  <a:pt x="1540" y="516"/>
                  <a:pt x="1540" y="516"/>
                  <a:pt x="1540" y="516"/>
                </a:cubicBezTo>
                <a:cubicBezTo>
                  <a:pt x="1540" y="519"/>
                  <a:pt x="1540" y="519"/>
                  <a:pt x="1540" y="519"/>
                </a:cubicBezTo>
                <a:cubicBezTo>
                  <a:pt x="1524" y="526"/>
                  <a:pt x="1524" y="526"/>
                  <a:pt x="1524" y="526"/>
                </a:cubicBezTo>
                <a:cubicBezTo>
                  <a:pt x="1522" y="546"/>
                  <a:pt x="1522" y="546"/>
                  <a:pt x="1522" y="546"/>
                </a:cubicBezTo>
                <a:cubicBezTo>
                  <a:pt x="1522" y="549"/>
                  <a:pt x="1522" y="549"/>
                  <a:pt x="1522" y="549"/>
                </a:cubicBezTo>
                <a:cubicBezTo>
                  <a:pt x="1485" y="564"/>
                  <a:pt x="1485" y="564"/>
                  <a:pt x="1485" y="564"/>
                </a:cubicBezTo>
                <a:cubicBezTo>
                  <a:pt x="1473" y="535"/>
                  <a:pt x="1473" y="535"/>
                  <a:pt x="1473" y="535"/>
                </a:cubicBezTo>
                <a:cubicBezTo>
                  <a:pt x="1465" y="533"/>
                  <a:pt x="1465" y="533"/>
                  <a:pt x="1465" y="533"/>
                </a:cubicBezTo>
                <a:cubicBezTo>
                  <a:pt x="1454" y="544"/>
                  <a:pt x="1454" y="544"/>
                  <a:pt x="1454" y="544"/>
                </a:cubicBezTo>
                <a:cubicBezTo>
                  <a:pt x="1446" y="565"/>
                  <a:pt x="1446" y="565"/>
                  <a:pt x="1446" y="565"/>
                </a:cubicBezTo>
                <a:cubicBezTo>
                  <a:pt x="1420" y="573"/>
                  <a:pt x="1420" y="573"/>
                  <a:pt x="1420" y="573"/>
                </a:cubicBezTo>
                <a:cubicBezTo>
                  <a:pt x="1405" y="562"/>
                  <a:pt x="1405" y="562"/>
                  <a:pt x="1405" y="562"/>
                </a:cubicBezTo>
                <a:cubicBezTo>
                  <a:pt x="1384" y="556"/>
                  <a:pt x="1384" y="556"/>
                  <a:pt x="1384" y="556"/>
                </a:cubicBezTo>
                <a:cubicBezTo>
                  <a:pt x="1378" y="526"/>
                  <a:pt x="1378" y="526"/>
                  <a:pt x="1378" y="526"/>
                </a:cubicBezTo>
                <a:cubicBezTo>
                  <a:pt x="1369" y="508"/>
                  <a:pt x="1369" y="508"/>
                  <a:pt x="1369" y="508"/>
                </a:cubicBezTo>
                <a:cubicBezTo>
                  <a:pt x="1356" y="503"/>
                  <a:pt x="1356" y="503"/>
                  <a:pt x="1356" y="503"/>
                </a:cubicBezTo>
                <a:cubicBezTo>
                  <a:pt x="1355" y="501"/>
                  <a:pt x="1355" y="501"/>
                  <a:pt x="1355" y="501"/>
                </a:cubicBezTo>
                <a:cubicBezTo>
                  <a:pt x="1346" y="489"/>
                  <a:pt x="1346" y="489"/>
                  <a:pt x="1346" y="489"/>
                </a:cubicBezTo>
                <a:cubicBezTo>
                  <a:pt x="1346" y="489"/>
                  <a:pt x="1346" y="489"/>
                  <a:pt x="1346" y="489"/>
                </a:cubicBezTo>
                <a:cubicBezTo>
                  <a:pt x="1336" y="472"/>
                  <a:pt x="1336" y="472"/>
                  <a:pt x="1336" y="472"/>
                </a:cubicBezTo>
                <a:cubicBezTo>
                  <a:pt x="1322" y="453"/>
                  <a:pt x="1322" y="453"/>
                  <a:pt x="1322" y="453"/>
                </a:cubicBezTo>
                <a:cubicBezTo>
                  <a:pt x="1309" y="453"/>
                  <a:pt x="1309" y="453"/>
                  <a:pt x="1309" y="453"/>
                </a:cubicBezTo>
                <a:cubicBezTo>
                  <a:pt x="1288" y="461"/>
                  <a:pt x="1288" y="461"/>
                  <a:pt x="1288" y="461"/>
                </a:cubicBezTo>
                <a:cubicBezTo>
                  <a:pt x="1287" y="462"/>
                  <a:pt x="1287" y="462"/>
                  <a:pt x="1287" y="462"/>
                </a:cubicBezTo>
                <a:cubicBezTo>
                  <a:pt x="1233" y="459"/>
                  <a:pt x="1233" y="459"/>
                  <a:pt x="1233" y="459"/>
                </a:cubicBezTo>
                <a:cubicBezTo>
                  <a:pt x="1192" y="450"/>
                  <a:pt x="1192" y="450"/>
                  <a:pt x="1192" y="450"/>
                </a:cubicBezTo>
                <a:cubicBezTo>
                  <a:pt x="1189" y="448"/>
                  <a:pt x="1181" y="445"/>
                  <a:pt x="1170" y="438"/>
                </a:cubicBezTo>
                <a:cubicBezTo>
                  <a:pt x="1138" y="427"/>
                  <a:pt x="1138" y="427"/>
                  <a:pt x="1138" y="427"/>
                </a:cubicBezTo>
                <a:cubicBezTo>
                  <a:pt x="1114" y="421"/>
                  <a:pt x="1100" y="415"/>
                  <a:pt x="1097" y="409"/>
                </a:cubicBezTo>
                <a:cubicBezTo>
                  <a:pt x="1092" y="406"/>
                  <a:pt x="1092" y="406"/>
                  <a:pt x="1092" y="406"/>
                </a:cubicBezTo>
                <a:cubicBezTo>
                  <a:pt x="1084" y="404"/>
                  <a:pt x="1084" y="404"/>
                  <a:pt x="1084" y="404"/>
                </a:cubicBezTo>
                <a:cubicBezTo>
                  <a:pt x="1065" y="393"/>
                  <a:pt x="1065" y="393"/>
                  <a:pt x="1065" y="393"/>
                </a:cubicBezTo>
                <a:cubicBezTo>
                  <a:pt x="1063" y="392"/>
                  <a:pt x="1063" y="392"/>
                  <a:pt x="1063" y="392"/>
                </a:cubicBezTo>
                <a:cubicBezTo>
                  <a:pt x="1060" y="388"/>
                  <a:pt x="1057" y="385"/>
                  <a:pt x="1055" y="381"/>
                </a:cubicBezTo>
                <a:cubicBezTo>
                  <a:pt x="1050" y="371"/>
                  <a:pt x="1050" y="371"/>
                  <a:pt x="1050" y="371"/>
                </a:cubicBezTo>
                <a:cubicBezTo>
                  <a:pt x="1042" y="358"/>
                  <a:pt x="1042" y="358"/>
                  <a:pt x="1042" y="358"/>
                </a:cubicBezTo>
                <a:cubicBezTo>
                  <a:pt x="1028" y="352"/>
                  <a:pt x="1028" y="352"/>
                  <a:pt x="1028" y="352"/>
                </a:cubicBezTo>
                <a:cubicBezTo>
                  <a:pt x="1023" y="355"/>
                  <a:pt x="1023" y="355"/>
                  <a:pt x="1023" y="355"/>
                </a:cubicBezTo>
                <a:cubicBezTo>
                  <a:pt x="1018" y="359"/>
                  <a:pt x="1018" y="359"/>
                  <a:pt x="1018" y="359"/>
                </a:cubicBezTo>
                <a:cubicBezTo>
                  <a:pt x="1015" y="362"/>
                  <a:pt x="1015" y="362"/>
                  <a:pt x="1015" y="362"/>
                </a:cubicBezTo>
                <a:cubicBezTo>
                  <a:pt x="1009" y="366"/>
                  <a:pt x="1004" y="368"/>
                  <a:pt x="1000" y="369"/>
                </a:cubicBezTo>
                <a:cubicBezTo>
                  <a:pt x="991" y="371"/>
                  <a:pt x="983" y="367"/>
                  <a:pt x="973" y="356"/>
                </a:cubicBezTo>
                <a:cubicBezTo>
                  <a:pt x="953" y="335"/>
                  <a:pt x="953" y="335"/>
                  <a:pt x="953" y="335"/>
                </a:cubicBezTo>
                <a:cubicBezTo>
                  <a:pt x="946" y="326"/>
                  <a:pt x="941" y="318"/>
                  <a:pt x="939" y="313"/>
                </a:cubicBezTo>
                <a:cubicBezTo>
                  <a:pt x="933" y="305"/>
                  <a:pt x="933" y="305"/>
                  <a:pt x="933" y="305"/>
                </a:cubicBezTo>
                <a:cubicBezTo>
                  <a:pt x="926" y="297"/>
                  <a:pt x="921" y="290"/>
                  <a:pt x="917" y="283"/>
                </a:cubicBezTo>
                <a:cubicBezTo>
                  <a:pt x="914" y="274"/>
                  <a:pt x="913" y="266"/>
                  <a:pt x="916" y="257"/>
                </a:cubicBezTo>
                <a:cubicBezTo>
                  <a:pt x="916" y="256"/>
                  <a:pt x="916" y="256"/>
                  <a:pt x="916" y="256"/>
                </a:cubicBezTo>
                <a:cubicBezTo>
                  <a:pt x="916" y="256"/>
                  <a:pt x="916" y="256"/>
                  <a:pt x="916" y="256"/>
                </a:cubicBezTo>
                <a:cubicBezTo>
                  <a:pt x="930" y="233"/>
                  <a:pt x="930" y="233"/>
                  <a:pt x="930" y="233"/>
                </a:cubicBezTo>
                <a:cubicBezTo>
                  <a:pt x="937" y="209"/>
                  <a:pt x="937" y="209"/>
                  <a:pt x="937" y="209"/>
                </a:cubicBezTo>
                <a:cubicBezTo>
                  <a:pt x="941" y="193"/>
                  <a:pt x="941" y="193"/>
                  <a:pt x="941" y="193"/>
                </a:cubicBezTo>
                <a:cubicBezTo>
                  <a:pt x="935" y="168"/>
                  <a:pt x="935" y="168"/>
                  <a:pt x="935" y="168"/>
                </a:cubicBezTo>
                <a:cubicBezTo>
                  <a:pt x="920" y="155"/>
                  <a:pt x="920" y="155"/>
                  <a:pt x="920" y="155"/>
                </a:cubicBezTo>
                <a:cubicBezTo>
                  <a:pt x="923" y="135"/>
                  <a:pt x="923" y="135"/>
                  <a:pt x="923" y="135"/>
                </a:cubicBezTo>
                <a:cubicBezTo>
                  <a:pt x="923" y="120"/>
                  <a:pt x="928" y="112"/>
                  <a:pt x="939" y="110"/>
                </a:cubicBezTo>
                <a:cubicBezTo>
                  <a:pt x="942" y="109"/>
                  <a:pt x="944" y="107"/>
                  <a:pt x="943" y="103"/>
                </a:cubicBezTo>
                <a:cubicBezTo>
                  <a:pt x="943" y="102"/>
                  <a:pt x="943" y="102"/>
                  <a:pt x="943" y="102"/>
                </a:cubicBezTo>
                <a:cubicBezTo>
                  <a:pt x="944" y="81"/>
                  <a:pt x="944" y="81"/>
                  <a:pt x="944" y="81"/>
                </a:cubicBezTo>
                <a:cubicBezTo>
                  <a:pt x="944" y="80"/>
                  <a:pt x="944" y="80"/>
                  <a:pt x="944" y="80"/>
                </a:cubicBezTo>
                <a:cubicBezTo>
                  <a:pt x="944" y="80"/>
                  <a:pt x="944" y="80"/>
                  <a:pt x="944" y="80"/>
                </a:cubicBezTo>
                <a:cubicBezTo>
                  <a:pt x="944" y="55"/>
                  <a:pt x="944" y="55"/>
                  <a:pt x="944" y="55"/>
                </a:cubicBezTo>
                <a:cubicBezTo>
                  <a:pt x="942" y="55"/>
                  <a:pt x="942" y="55"/>
                  <a:pt x="942" y="55"/>
                </a:cubicBezTo>
                <a:cubicBezTo>
                  <a:pt x="941" y="54"/>
                  <a:pt x="941" y="54"/>
                  <a:pt x="941" y="54"/>
                </a:cubicBezTo>
                <a:cubicBezTo>
                  <a:pt x="941" y="54"/>
                  <a:pt x="941" y="54"/>
                  <a:pt x="941" y="54"/>
                </a:cubicBezTo>
                <a:cubicBezTo>
                  <a:pt x="941" y="54"/>
                  <a:pt x="941" y="54"/>
                  <a:pt x="941" y="54"/>
                </a:cubicBezTo>
                <a:cubicBezTo>
                  <a:pt x="936" y="52"/>
                  <a:pt x="936" y="52"/>
                  <a:pt x="936" y="52"/>
                </a:cubicBezTo>
                <a:cubicBezTo>
                  <a:pt x="936" y="51"/>
                  <a:pt x="936" y="51"/>
                  <a:pt x="936" y="51"/>
                </a:cubicBezTo>
                <a:cubicBezTo>
                  <a:pt x="935" y="51"/>
                  <a:pt x="935" y="51"/>
                  <a:pt x="935" y="51"/>
                </a:cubicBezTo>
                <a:cubicBezTo>
                  <a:pt x="916" y="39"/>
                  <a:pt x="916" y="39"/>
                  <a:pt x="916" y="39"/>
                </a:cubicBezTo>
                <a:cubicBezTo>
                  <a:pt x="916" y="39"/>
                  <a:pt x="916" y="39"/>
                  <a:pt x="916" y="39"/>
                </a:cubicBezTo>
                <a:cubicBezTo>
                  <a:pt x="915" y="39"/>
                  <a:pt x="915" y="39"/>
                  <a:pt x="915" y="39"/>
                </a:cubicBezTo>
                <a:cubicBezTo>
                  <a:pt x="901" y="26"/>
                  <a:pt x="901" y="26"/>
                  <a:pt x="901" y="26"/>
                </a:cubicBezTo>
                <a:cubicBezTo>
                  <a:pt x="851" y="16"/>
                  <a:pt x="851" y="16"/>
                  <a:pt x="851" y="16"/>
                </a:cubicBezTo>
                <a:cubicBezTo>
                  <a:pt x="851" y="16"/>
                  <a:pt x="851" y="16"/>
                  <a:pt x="851" y="16"/>
                </a:cubicBezTo>
                <a:cubicBezTo>
                  <a:pt x="835" y="5"/>
                  <a:pt x="835" y="5"/>
                  <a:pt x="835" y="5"/>
                </a:cubicBezTo>
                <a:cubicBezTo>
                  <a:pt x="806" y="5"/>
                  <a:pt x="806" y="5"/>
                  <a:pt x="806" y="5"/>
                </a:cubicBezTo>
                <a:cubicBezTo>
                  <a:pt x="801" y="5"/>
                  <a:pt x="796" y="8"/>
                  <a:pt x="789" y="12"/>
                </a:cubicBezTo>
                <a:cubicBezTo>
                  <a:pt x="788" y="12"/>
                  <a:pt x="788" y="12"/>
                  <a:pt x="788" y="12"/>
                </a:cubicBezTo>
                <a:cubicBezTo>
                  <a:pt x="764" y="21"/>
                  <a:pt x="764" y="21"/>
                  <a:pt x="764" y="21"/>
                </a:cubicBezTo>
                <a:cubicBezTo>
                  <a:pt x="706" y="21"/>
                  <a:pt x="706" y="21"/>
                  <a:pt x="706" y="21"/>
                </a:cubicBezTo>
                <a:cubicBezTo>
                  <a:pt x="698" y="23"/>
                  <a:pt x="690" y="25"/>
                  <a:pt x="686" y="29"/>
                </a:cubicBezTo>
                <a:cubicBezTo>
                  <a:pt x="680" y="34"/>
                  <a:pt x="668" y="39"/>
                  <a:pt x="653" y="44"/>
                </a:cubicBezTo>
                <a:cubicBezTo>
                  <a:pt x="625" y="50"/>
                  <a:pt x="625" y="50"/>
                  <a:pt x="625" y="50"/>
                </a:cubicBezTo>
                <a:cubicBezTo>
                  <a:pt x="625" y="51"/>
                  <a:pt x="625" y="51"/>
                  <a:pt x="625" y="51"/>
                </a:cubicBezTo>
                <a:cubicBezTo>
                  <a:pt x="623" y="51"/>
                  <a:pt x="623" y="51"/>
                  <a:pt x="623" y="51"/>
                </a:cubicBezTo>
                <a:cubicBezTo>
                  <a:pt x="584" y="47"/>
                  <a:pt x="584" y="47"/>
                  <a:pt x="584" y="47"/>
                </a:cubicBezTo>
                <a:cubicBezTo>
                  <a:pt x="581" y="46"/>
                  <a:pt x="581" y="46"/>
                  <a:pt x="581" y="46"/>
                </a:cubicBezTo>
                <a:cubicBezTo>
                  <a:pt x="582" y="47"/>
                  <a:pt x="582" y="47"/>
                  <a:pt x="582" y="47"/>
                </a:cubicBezTo>
                <a:cubicBezTo>
                  <a:pt x="581" y="46"/>
                  <a:pt x="581" y="46"/>
                  <a:pt x="581" y="46"/>
                </a:cubicBezTo>
                <a:cubicBezTo>
                  <a:pt x="567" y="45"/>
                  <a:pt x="567" y="45"/>
                  <a:pt x="567" y="45"/>
                </a:cubicBezTo>
                <a:cubicBezTo>
                  <a:pt x="544" y="52"/>
                  <a:pt x="544" y="52"/>
                  <a:pt x="544" y="52"/>
                </a:cubicBezTo>
                <a:cubicBezTo>
                  <a:pt x="497" y="57"/>
                  <a:pt x="497" y="57"/>
                  <a:pt x="497" y="57"/>
                </a:cubicBezTo>
                <a:cubicBezTo>
                  <a:pt x="496" y="57"/>
                  <a:pt x="496" y="57"/>
                  <a:pt x="496" y="57"/>
                </a:cubicBezTo>
                <a:cubicBezTo>
                  <a:pt x="495" y="55"/>
                  <a:pt x="495" y="55"/>
                  <a:pt x="495" y="55"/>
                </a:cubicBezTo>
                <a:cubicBezTo>
                  <a:pt x="472" y="47"/>
                  <a:pt x="472" y="47"/>
                  <a:pt x="472" y="47"/>
                </a:cubicBezTo>
                <a:cubicBezTo>
                  <a:pt x="453" y="47"/>
                  <a:pt x="453" y="47"/>
                  <a:pt x="453" y="47"/>
                </a:cubicBezTo>
                <a:cubicBezTo>
                  <a:pt x="445" y="45"/>
                  <a:pt x="435" y="39"/>
                  <a:pt x="425" y="26"/>
                </a:cubicBezTo>
                <a:cubicBezTo>
                  <a:pt x="423" y="24"/>
                  <a:pt x="423" y="24"/>
                  <a:pt x="423" y="24"/>
                </a:cubicBezTo>
                <a:cubicBezTo>
                  <a:pt x="421" y="14"/>
                  <a:pt x="418" y="10"/>
                  <a:pt x="417" y="8"/>
                </a:cubicBezTo>
                <a:cubicBezTo>
                  <a:pt x="412" y="5"/>
                  <a:pt x="412" y="5"/>
                  <a:pt x="412" y="5"/>
                </a:cubicBezTo>
                <a:cubicBezTo>
                  <a:pt x="402" y="0"/>
                  <a:pt x="402" y="0"/>
                  <a:pt x="402" y="0"/>
                </a:cubicBezTo>
                <a:cubicBezTo>
                  <a:pt x="394" y="8"/>
                  <a:pt x="394" y="8"/>
                  <a:pt x="394" y="8"/>
                </a:cubicBezTo>
                <a:cubicBezTo>
                  <a:pt x="393" y="10"/>
                  <a:pt x="393" y="10"/>
                  <a:pt x="393" y="10"/>
                </a:cubicBezTo>
                <a:cubicBezTo>
                  <a:pt x="359" y="24"/>
                  <a:pt x="359" y="24"/>
                  <a:pt x="359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6" y="24"/>
                  <a:pt x="356" y="24"/>
                </a:cubicBezTo>
                <a:cubicBezTo>
                  <a:pt x="315" y="28"/>
                  <a:pt x="315" y="28"/>
                  <a:pt x="315" y="28"/>
                </a:cubicBezTo>
                <a:cubicBezTo>
                  <a:pt x="308" y="28"/>
                  <a:pt x="297" y="25"/>
                  <a:pt x="281" y="21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44" y="14"/>
                  <a:pt x="244" y="14"/>
                  <a:pt x="244" y="14"/>
                </a:cubicBezTo>
                <a:cubicBezTo>
                  <a:pt x="244" y="14"/>
                  <a:pt x="244" y="14"/>
                  <a:pt x="244" y="14"/>
                </a:cubicBezTo>
                <a:cubicBezTo>
                  <a:pt x="223" y="3"/>
                  <a:pt x="223" y="3"/>
                  <a:pt x="223" y="3"/>
                </a:cubicBezTo>
                <a:lnTo>
                  <a:pt x="205" y="3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3" name="Freeform 12"/>
          <p:cNvSpPr/>
          <p:nvPr/>
        </p:nvSpPr>
        <p:spPr bwMode="auto">
          <a:xfrm>
            <a:off x="2084388" y="3527425"/>
            <a:ext cx="708025" cy="723900"/>
          </a:xfrm>
          <a:custGeom>
            <a:avLst/>
            <a:gdLst>
              <a:gd name="T0" fmla="*/ 2147483646 w 749"/>
              <a:gd name="T1" fmla="*/ 2147483646 h 782"/>
              <a:gd name="T2" fmla="*/ 2147483646 w 749"/>
              <a:gd name="T3" fmla="*/ 2147483646 h 782"/>
              <a:gd name="T4" fmla="*/ 2147483646 w 749"/>
              <a:gd name="T5" fmla="*/ 2147483646 h 782"/>
              <a:gd name="T6" fmla="*/ 2147483646 w 749"/>
              <a:gd name="T7" fmla="*/ 2147483646 h 782"/>
              <a:gd name="T8" fmla="*/ 2147483646 w 749"/>
              <a:gd name="T9" fmla="*/ 2147483646 h 782"/>
              <a:gd name="T10" fmla="*/ 2147483646 w 749"/>
              <a:gd name="T11" fmla="*/ 2147483646 h 782"/>
              <a:gd name="T12" fmla="*/ 2147483646 w 749"/>
              <a:gd name="T13" fmla="*/ 2147483646 h 782"/>
              <a:gd name="T14" fmla="*/ 2147483646 w 749"/>
              <a:gd name="T15" fmla="*/ 2147483646 h 782"/>
              <a:gd name="T16" fmla="*/ 2147483646 w 749"/>
              <a:gd name="T17" fmla="*/ 2147483646 h 782"/>
              <a:gd name="T18" fmla="*/ 2147483646 w 749"/>
              <a:gd name="T19" fmla="*/ 2147483646 h 782"/>
              <a:gd name="T20" fmla="*/ 2147483646 w 749"/>
              <a:gd name="T21" fmla="*/ 2147483646 h 782"/>
              <a:gd name="T22" fmla="*/ 2147483646 w 749"/>
              <a:gd name="T23" fmla="*/ 2147483646 h 782"/>
              <a:gd name="T24" fmla="*/ 2147483646 w 749"/>
              <a:gd name="T25" fmla="*/ 2147483646 h 782"/>
              <a:gd name="T26" fmla="*/ 2147483646 w 749"/>
              <a:gd name="T27" fmla="*/ 2147483646 h 782"/>
              <a:gd name="T28" fmla="*/ 2147483646 w 749"/>
              <a:gd name="T29" fmla="*/ 2147483646 h 782"/>
              <a:gd name="T30" fmla="*/ 2147483646 w 749"/>
              <a:gd name="T31" fmla="*/ 2147483646 h 782"/>
              <a:gd name="T32" fmla="*/ 2147483646 w 749"/>
              <a:gd name="T33" fmla="*/ 2147483646 h 782"/>
              <a:gd name="T34" fmla="*/ 2147483646 w 749"/>
              <a:gd name="T35" fmla="*/ 2147483646 h 782"/>
              <a:gd name="T36" fmla="*/ 2147483646 w 749"/>
              <a:gd name="T37" fmla="*/ 2147483646 h 782"/>
              <a:gd name="T38" fmla="*/ 2147483646 w 749"/>
              <a:gd name="T39" fmla="*/ 2147483646 h 782"/>
              <a:gd name="T40" fmla="*/ 2147483646 w 749"/>
              <a:gd name="T41" fmla="*/ 2147483646 h 782"/>
              <a:gd name="T42" fmla="*/ 2147483646 w 749"/>
              <a:gd name="T43" fmla="*/ 2147483646 h 782"/>
              <a:gd name="T44" fmla="*/ 2147483646 w 749"/>
              <a:gd name="T45" fmla="*/ 2147483646 h 782"/>
              <a:gd name="T46" fmla="*/ 2147483646 w 749"/>
              <a:gd name="T47" fmla="*/ 2147483646 h 782"/>
              <a:gd name="T48" fmla="*/ 2147483646 w 749"/>
              <a:gd name="T49" fmla="*/ 2147483646 h 782"/>
              <a:gd name="T50" fmla="*/ 2147483646 w 749"/>
              <a:gd name="T51" fmla="*/ 2147483646 h 782"/>
              <a:gd name="T52" fmla="*/ 2147483646 w 749"/>
              <a:gd name="T53" fmla="*/ 2147483646 h 782"/>
              <a:gd name="T54" fmla="*/ 2147483646 w 749"/>
              <a:gd name="T55" fmla="*/ 2147483646 h 782"/>
              <a:gd name="T56" fmla="*/ 2147483646 w 749"/>
              <a:gd name="T57" fmla="*/ 2147483646 h 782"/>
              <a:gd name="T58" fmla="*/ 2147483646 w 749"/>
              <a:gd name="T59" fmla="*/ 2147483646 h 782"/>
              <a:gd name="T60" fmla="*/ 2147483646 w 749"/>
              <a:gd name="T61" fmla="*/ 2147483646 h 782"/>
              <a:gd name="T62" fmla="*/ 2147483646 w 749"/>
              <a:gd name="T63" fmla="*/ 2147483646 h 782"/>
              <a:gd name="T64" fmla="*/ 2147483646 w 749"/>
              <a:gd name="T65" fmla="*/ 2147483646 h 782"/>
              <a:gd name="T66" fmla="*/ 2147483646 w 749"/>
              <a:gd name="T67" fmla="*/ 2147483646 h 782"/>
              <a:gd name="T68" fmla="*/ 2147483646 w 749"/>
              <a:gd name="T69" fmla="*/ 2147483646 h 782"/>
              <a:gd name="T70" fmla="*/ 2147483646 w 749"/>
              <a:gd name="T71" fmla="*/ 2147483646 h 782"/>
              <a:gd name="T72" fmla="*/ 2147483646 w 749"/>
              <a:gd name="T73" fmla="*/ 2147483646 h 782"/>
              <a:gd name="T74" fmla="*/ 2147483646 w 749"/>
              <a:gd name="T75" fmla="*/ 2147483646 h 782"/>
              <a:gd name="T76" fmla="*/ 2147483646 w 749"/>
              <a:gd name="T77" fmla="*/ 2147483646 h 782"/>
              <a:gd name="T78" fmla="*/ 2147483646 w 749"/>
              <a:gd name="T79" fmla="*/ 2147483646 h 782"/>
              <a:gd name="T80" fmla="*/ 2147483646 w 749"/>
              <a:gd name="T81" fmla="*/ 2147483646 h 782"/>
              <a:gd name="T82" fmla="*/ 2147483646 w 749"/>
              <a:gd name="T83" fmla="*/ 2147483646 h 782"/>
              <a:gd name="T84" fmla="*/ 2147483646 w 749"/>
              <a:gd name="T85" fmla="*/ 2147483646 h 782"/>
              <a:gd name="T86" fmla="*/ 2147483646 w 749"/>
              <a:gd name="T87" fmla="*/ 2147483646 h 782"/>
              <a:gd name="T88" fmla="*/ 2147483646 w 749"/>
              <a:gd name="T89" fmla="*/ 2147483646 h 782"/>
              <a:gd name="T90" fmla="*/ 2147483646 w 749"/>
              <a:gd name="T91" fmla="*/ 2147483646 h 782"/>
              <a:gd name="T92" fmla="*/ 2147483646 w 749"/>
              <a:gd name="T93" fmla="*/ 2147483646 h 782"/>
              <a:gd name="T94" fmla="*/ 2147483646 w 749"/>
              <a:gd name="T95" fmla="*/ 2147483646 h 782"/>
              <a:gd name="T96" fmla="*/ 2147483646 w 749"/>
              <a:gd name="T97" fmla="*/ 2147483646 h 782"/>
              <a:gd name="T98" fmla="*/ 2147483646 w 749"/>
              <a:gd name="T99" fmla="*/ 2147483646 h 782"/>
              <a:gd name="T100" fmla="*/ 2147483646 w 749"/>
              <a:gd name="T101" fmla="*/ 2147483646 h 782"/>
              <a:gd name="T102" fmla="*/ 2147483646 w 749"/>
              <a:gd name="T103" fmla="*/ 2147483646 h 782"/>
              <a:gd name="T104" fmla="*/ 2147483646 w 749"/>
              <a:gd name="T105" fmla="*/ 2147483646 h 782"/>
              <a:gd name="T106" fmla="*/ 2147483646 w 749"/>
              <a:gd name="T107" fmla="*/ 2147483646 h 782"/>
              <a:gd name="T108" fmla="*/ 2147483646 w 749"/>
              <a:gd name="T109" fmla="*/ 2147483646 h 782"/>
              <a:gd name="T110" fmla="*/ 2147483646 w 749"/>
              <a:gd name="T111" fmla="*/ 2147483646 h 782"/>
              <a:gd name="T112" fmla="*/ 2147483646 w 749"/>
              <a:gd name="T113" fmla="*/ 2147483646 h 782"/>
              <a:gd name="T114" fmla="*/ 2147483646 w 749"/>
              <a:gd name="T115" fmla="*/ 2147483646 h 782"/>
              <a:gd name="T116" fmla="*/ 2147483646 w 749"/>
              <a:gd name="T117" fmla="*/ 2147483646 h 782"/>
              <a:gd name="T118" fmla="*/ 2147483646 w 749"/>
              <a:gd name="T119" fmla="*/ 2147483646 h 78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749"/>
              <a:gd name="T181" fmla="*/ 0 h 782"/>
              <a:gd name="T182" fmla="*/ 749 w 749"/>
              <a:gd name="T183" fmla="*/ 782 h 78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749" h="782">
                <a:moveTo>
                  <a:pt x="4" y="479"/>
                </a:moveTo>
                <a:cubicBezTo>
                  <a:pt x="0" y="492"/>
                  <a:pt x="0" y="492"/>
                  <a:pt x="0" y="492"/>
                </a:cubicBezTo>
                <a:cubicBezTo>
                  <a:pt x="6" y="492"/>
                  <a:pt x="14" y="488"/>
                  <a:pt x="23" y="482"/>
                </a:cubicBezTo>
                <a:cubicBezTo>
                  <a:pt x="24" y="481"/>
                  <a:pt x="24" y="481"/>
                  <a:pt x="24" y="481"/>
                </a:cubicBezTo>
                <a:cubicBezTo>
                  <a:pt x="26" y="481"/>
                  <a:pt x="26" y="481"/>
                  <a:pt x="26" y="481"/>
                </a:cubicBezTo>
                <a:cubicBezTo>
                  <a:pt x="68" y="476"/>
                  <a:pt x="68" y="476"/>
                  <a:pt x="68" y="476"/>
                </a:cubicBezTo>
                <a:cubicBezTo>
                  <a:pt x="96" y="462"/>
                  <a:pt x="96" y="462"/>
                  <a:pt x="96" y="462"/>
                </a:cubicBezTo>
                <a:cubicBezTo>
                  <a:pt x="106" y="477"/>
                  <a:pt x="106" y="477"/>
                  <a:pt x="106" y="477"/>
                </a:cubicBezTo>
                <a:cubicBezTo>
                  <a:pt x="108" y="478"/>
                  <a:pt x="108" y="478"/>
                  <a:pt x="108" y="478"/>
                </a:cubicBezTo>
                <a:cubicBezTo>
                  <a:pt x="96" y="498"/>
                  <a:pt x="96" y="498"/>
                  <a:pt x="96" y="498"/>
                </a:cubicBezTo>
                <a:cubicBezTo>
                  <a:pt x="111" y="512"/>
                  <a:pt x="111" y="512"/>
                  <a:pt x="111" y="512"/>
                </a:cubicBezTo>
                <a:cubicBezTo>
                  <a:pt x="111" y="514"/>
                  <a:pt x="111" y="514"/>
                  <a:pt x="111" y="514"/>
                </a:cubicBezTo>
                <a:cubicBezTo>
                  <a:pt x="111" y="517"/>
                  <a:pt x="111" y="517"/>
                  <a:pt x="111" y="517"/>
                </a:cubicBezTo>
                <a:cubicBezTo>
                  <a:pt x="100" y="561"/>
                  <a:pt x="100" y="561"/>
                  <a:pt x="100" y="561"/>
                </a:cubicBezTo>
                <a:cubicBezTo>
                  <a:pt x="127" y="581"/>
                  <a:pt x="127" y="581"/>
                  <a:pt x="127" y="581"/>
                </a:cubicBezTo>
                <a:cubicBezTo>
                  <a:pt x="177" y="583"/>
                  <a:pt x="177" y="583"/>
                  <a:pt x="177" y="583"/>
                </a:cubicBezTo>
                <a:cubicBezTo>
                  <a:pt x="170" y="593"/>
                  <a:pt x="170" y="593"/>
                  <a:pt x="170" y="593"/>
                </a:cubicBezTo>
                <a:cubicBezTo>
                  <a:pt x="138" y="632"/>
                  <a:pt x="123" y="655"/>
                  <a:pt x="124" y="662"/>
                </a:cubicBezTo>
                <a:cubicBezTo>
                  <a:pt x="143" y="667"/>
                  <a:pt x="143" y="667"/>
                  <a:pt x="143" y="667"/>
                </a:cubicBezTo>
                <a:cubicBezTo>
                  <a:pt x="169" y="669"/>
                  <a:pt x="183" y="676"/>
                  <a:pt x="189" y="686"/>
                </a:cubicBezTo>
                <a:cubicBezTo>
                  <a:pt x="195" y="698"/>
                  <a:pt x="201" y="711"/>
                  <a:pt x="207" y="726"/>
                </a:cubicBezTo>
                <a:cubicBezTo>
                  <a:pt x="235" y="741"/>
                  <a:pt x="235" y="741"/>
                  <a:pt x="235" y="741"/>
                </a:cubicBezTo>
                <a:cubicBezTo>
                  <a:pt x="253" y="745"/>
                  <a:pt x="253" y="745"/>
                  <a:pt x="253" y="745"/>
                </a:cubicBezTo>
                <a:cubicBezTo>
                  <a:pt x="290" y="713"/>
                  <a:pt x="290" y="713"/>
                  <a:pt x="290" y="713"/>
                </a:cubicBezTo>
                <a:cubicBezTo>
                  <a:pt x="309" y="741"/>
                  <a:pt x="309" y="741"/>
                  <a:pt x="309" y="741"/>
                </a:cubicBezTo>
                <a:cubicBezTo>
                  <a:pt x="309" y="743"/>
                  <a:pt x="309" y="743"/>
                  <a:pt x="309" y="743"/>
                </a:cubicBezTo>
                <a:cubicBezTo>
                  <a:pt x="309" y="743"/>
                  <a:pt x="309" y="743"/>
                  <a:pt x="309" y="743"/>
                </a:cubicBezTo>
                <a:cubicBezTo>
                  <a:pt x="310" y="744"/>
                  <a:pt x="310" y="744"/>
                  <a:pt x="310" y="744"/>
                </a:cubicBezTo>
                <a:cubicBezTo>
                  <a:pt x="316" y="770"/>
                  <a:pt x="316" y="770"/>
                  <a:pt x="316" y="770"/>
                </a:cubicBezTo>
                <a:cubicBezTo>
                  <a:pt x="332" y="773"/>
                  <a:pt x="332" y="773"/>
                  <a:pt x="332" y="773"/>
                </a:cubicBezTo>
                <a:cubicBezTo>
                  <a:pt x="332" y="773"/>
                  <a:pt x="332" y="773"/>
                  <a:pt x="332" y="773"/>
                </a:cubicBezTo>
                <a:cubicBezTo>
                  <a:pt x="356" y="782"/>
                  <a:pt x="356" y="782"/>
                  <a:pt x="356" y="782"/>
                </a:cubicBezTo>
                <a:cubicBezTo>
                  <a:pt x="363" y="779"/>
                  <a:pt x="363" y="779"/>
                  <a:pt x="363" y="779"/>
                </a:cubicBezTo>
                <a:cubicBezTo>
                  <a:pt x="363" y="778"/>
                  <a:pt x="363" y="778"/>
                  <a:pt x="363" y="778"/>
                </a:cubicBezTo>
                <a:cubicBezTo>
                  <a:pt x="359" y="751"/>
                  <a:pt x="359" y="751"/>
                  <a:pt x="359" y="751"/>
                </a:cubicBezTo>
                <a:cubicBezTo>
                  <a:pt x="358" y="750"/>
                  <a:pt x="358" y="750"/>
                  <a:pt x="358" y="750"/>
                </a:cubicBezTo>
                <a:cubicBezTo>
                  <a:pt x="344" y="688"/>
                  <a:pt x="344" y="688"/>
                  <a:pt x="344" y="688"/>
                </a:cubicBezTo>
                <a:cubicBezTo>
                  <a:pt x="344" y="686"/>
                  <a:pt x="344" y="686"/>
                  <a:pt x="344" y="686"/>
                </a:cubicBezTo>
                <a:cubicBezTo>
                  <a:pt x="352" y="642"/>
                  <a:pt x="352" y="642"/>
                  <a:pt x="352" y="642"/>
                </a:cubicBezTo>
                <a:cubicBezTo>
                  <a:pt x="354" y="643"/>
                  <a:pt x="354" y="643"/>
                  <a:pt x="354" y="643"/>
                </a:cubicBezTo>
                <a:cubicBezTo>
                  <a:pt x="358" y="643"/>
                  <a:pt x="358" y="643"/>
                  <a:pt x="358" y="643"/>
                </a:cubicBezTo>
                <a:cubicBezTo>
                  <a:pt x="386" y="645"/>
                  <a:pt x="386" y="645"/>
                  <a:pt x="386" y="645"/>
                </a:cubicBezTo>
                <a:cubicBezTo>
                  <a:pt x="422" y="619"/>
                  <a:pt x="422" y="619"/>
                  <a:pt x="422" y="619"/>
                </a:cubicBezTo>
                <a:cubicBezTo>
                  <a:pt x="425" y="621"/>
                  <a:pt x="425" y="621"/>
                  <a:pt x="425" y="621"/>
                </a:cubicBezTo>
                <a:cubicBezTo>
                  <a:pt x="444" y="636"/>
                  <a:pt x="457" y="648"/>
                  <a:pt x="463" y="656"/>
                </a:cubicBezTo>
                <a:cubicBezTo>
                  <a:pt x="469" y="654"/>
                  <a:pt x="481" y="642"/>
                  <a:pt x="497" y="624"/>
                </a:cubicBezTo>
                <a:cubicBezTo>
                  <a:pt x="498" y="623"/>
                  <a:pt x="498" y="623"/>
                  <a:pt x="498" y="623"/>
                </a:cubicBezTo>
                <a:cubicBezTo>
                  <a:pt x="500" y="621"/>
                  <a:pt x="500" y="621"/>
                  <a:pt x="500" y="621"/>
                </a:cubicBezTo>
                <a:cubicBezTo>
                  <a:pt x="553" y="635"/>
                  <a:pt x="553" y="635"/>
                  <a:pt x="553" y="635"/>
                </a:cubicBezTo>
                <a:cubicBezTo>
                  <a:pt x="576" y="616"/>
                  <a:pt x="576" y="616"/>
                  <a:pt x="576" y="616"/>
                </a:cubicBezTo>
                <a:cubicBezTo>
                  <a:pt x="577" y="615"/>
                  <a:pt x="577" y="615"/>
                  <a:pt x="577" y="615"/>
                </a:cubicBezTo>
                <a:cubicBezTo>
                  <a:pt x="578" y="614"/>
                  <a:pt x="578" y="614"/>
                  <a:pt x="578" y="614"/>
                </a:cubicBezTo>
                <a:cubicBezTo>
                  <a:pt x="579" y="614"/>
                  <a:pt x="579" y="614"/>
                  <a:pt x="579" y="614"/>
                </a:cubicBezTo>
                <a:cubicBezTo>
                  <a:pt x="580" y="615"/>
                  <a:pt x="580" y="615"/>
                  <a:pt x="580" y="615"/>
                </a:cubicBezTo>
                <a:cubicBezTo>
                  <a:pt x="602" y="619"/>
                  <a:pt x="602" y="619"/>
                  <a:pt x="602" y="619"/>
                </a:cubicBezTo>
                <a:cubicBezTo>
                  <a:pt x="674" y="556"/>
                  <a:pt x="674" y="556"/>
                  <a:pt x="674" y="556"/>
                </a:cubicBezTo>
                <a:cubicBezTo>
                  <a:pt x="696" y="562"/>
                  <a:pt x="696" y="562"/>
                  <a:pt x="696" y="562"/>
                </a:cubicBezTo>
                <a:cubicBezTo>
                  <a:pt x="696" y="562"/>
                  <a:pt x="696" y="562"/>
                  <a:pt x="696" y="562"/>
                </a:cubicBezTo>
                <a:cubicBezTo>
                  <a:pt x="697" y="563"/>
                  <a:pt x="697" y="563"/>
                  <a:pt x="697" y="563"/>
                </a:cubicBezTo>
                <a:cubicBezTo>
                  <a:pt x="698" y="564"/>
                  <a:pt x="698" y="564"/>
                  <a:pt x="698" y="564"/>
                </a:cubicBezTo>
                <a:cubicBezTo>
                  <a:pt x="699" y="565"/>
                  <a:pt x="699" y="565"/>
                  <a:pt x="699" y="565"/>
                </a:cubicBezTo>
                <a:cubicBezTo>
                  <a:pt x="705" y="575"/>
                  <a:pt x="705" y="575"/>
                  <a:pt x="705" y="575"/>
                </a:cubicBezTo>
                <a:cubicBezTo>
                  <a:pt x="710" y="568"/>
                  <a:pt x="710" y="568"/>
                  <a:pt x="710" y="568"/>
                </a:cubicBezTo>
                <a:cubicBezTo>
                  <a:pt x="711" y="568"/>
                  <a:pt x="711" y="568"/>
                  <a:pt x="711" y="568"/>
                </a:cubicBezTo>
                <a:cubicBezTo>
                  <a:pt x="711" y="567"/>
                  <a:pt x="711" y="567"/>
                  <a:pt x="711" y="567"/>
                </a:cubicBezTo>
                <a:cubicBezTo>
                  <a:pt x="712" y="567"/>
                  <a:pt x="712" y="567"/>
                  <a:pt x="712" y="567"/>
                </a:cubicBezTo>
                <a:cubicBezTo>
                  <a:pt x="733" y="556"/>
                  <a:pt x="733" y="556"/>
                  <a:pt x="733" y="556"/>
                </a:cubicBezTo>
                <a:cubicBezTo>
                  <a:pt x="749" y="541"/>
                  <a:pt x="749" y="541"/>
                  <a:pt x="749" y="541"/>
                </a:cubicBezTo>
                <a:cubicBezTo>
                  <a:pt x="745" y="508"/>
                  <a:pt x="745" y="508"/>
                  <a:pt x="745" y="508"/>
                </a:cubicBezTo>
                <a:cubicBezTo>
                  <a:pt x="742" y="504"/>
                  <a:pt x="742" y="504"/>
                  <a:pt x="742" y="504"/>
                </a:cubicBezTo>
                <a:cubicBezTo>
                  <a:pt x="722" y="512"/>
                  <a:pt x="722" y="512"/>
                  <a:pt x="722" y="512"/>
                </a:cubicBezTo>
                <a:cubicBezTo>
                  <a:pt x="722" y="512"/>
                  <a:pt x="722" y="512"/>
                  <a:pt x="722" y="512"/>
                </a:cubicBezTo>
                <a:cubicBezTo>
                  <a:pt x="715" y="515"/>
                  <a:pt x="710" y="517"/>
                  <a:pt x="703" y="517"/>
                </a:cubicBezTo>
                <a:cubicBezTo>
                  <a:pt x="679" y="517"/>
                  <a:pt x="679" y="517"/>
                  <a:pt x="679" y="517"/>
                </a:cubicBezTo>
                <a:cubicBezTo>
                  <a:pt x="672" y="516"/>
                  <a:pt x="668" y="514"/>
                  <a:pt x="665" y="509"/>
                </a:cubicBezTo>
                <a:cubicBezTo>
                  <a:pt x="663" y="476"/>
                  <a:pt x="663" y="476"/>
                  <a:pt x="663" y="476"/>
                </a:cubicBezTo>
                <a:cubicBezTo>
                  <a:pt x="655" y="471"/>
                  <a:pt x="652" y="469"/>
                  <a:pt x="649" y="469"/>
                </a:cubicBezTo>
                <a:cubicBezTo>
                  <a:pt x="644" y="471"/>
                  <a:pt x="644" y="471"/>
                  <a:pt x="644" y="471"/>
                </a:cubicBezTo>
                <a:cubicBezTo>
                  <a:pt x="636" y="476"/>
                  <a:pt x="636" y="476"/>
                  <a:pt x="636" y="476"/>
                </a:cubicBezTo>
                <a:cubicBezTo>
                  <a:pt x="621" y="479"/>
                  <a:pt x="621" y="479"/>
                  <a:pt x="621" y="479"/>
                </a:cubicBezTo>
                <a:cubicBezTo>
                  <a:pt x="617" y="479"/>
                  <a:pt x="617" y="479"/>
                  <a:pt x="617" y="479"/>
                </a:cubicBezTo>
                <a:cubicBezTo>
                  <a:pt x="616" y="477"/>
                  <a:pt x="616" y="477"/>
                  <a:pt x="616" y="477"/>
                </a:cubicBezTo>
                <a:cubicBezTo>
                  <a:pt x="608" y="462"/>
                  <a:pt x="608" y="462"/>
                  <a:pt x="608" y="462"/>
                </a:cubicBezTo>
                <a:cubicBezTo>
                  <a:pt x="607" y="448"/>
                  <a:pt x="607" y="448"/>
                  <a:pt x="607" y="448"/>
                </a:cubicBezTo>
                <a:cubicBezTo>
                  <a:pt x="607" y="448"/>
                  <a:pt x="607" y="448"/>
                  <a:pt x="607" y="448"/>
                </a:cubicBezTo>
                <a:cubicBezTo>
                  <a:pt x="615" y="408"/>
                  <a:pt x="615" y="408"/>
                  <a:pt x="615" y="408"/>
                </a:cubicBezTo>
                <a:cubicBezTo>
                  <a:pt x="615" y="408"/>
                  <a:pt x="615" y="408"/>
                  <a:pt x="615" y="408"/>
                </a:cubicBezTo>
                <a:cubicBezTo>
                  <a:pt x="616" y="408"/>
                  <a:pt x="616" y="408"/>
                  <a:pt x="616" y="408"/>
                </a:cubicBezTo>
                <a:cubicBezTo>
                  <a:pt x="616" y="407"/>
                  <a:pt x="616" y="407"/>
                  <a:pt x="616" y="407"/>
                </a:cubicBezTo>
                <a:cubicBezTo>
                  <a:pt x="626" y="387"/>
                  <a:pt x="626" y="387"/>
                  <a:pt x="626" y="387"/>
                </a:cubicBezTo>
                <a:cubicBezTo>
                  <a:pt x="596" y="360"/>
                  <a:pt x="596" y="360"/>
                  <a:pt x="596" y="360"/>
                </a:cubicBezTo>
                <a:cubicBezTo>
                  <a:pt x="595" y="359"/>
                  <a:pt x="595" y="359"/>
                  <a:pt x="595" y="359"/>
                </a:cubicBezTo>
                <a:cubicBezTo>
                  <a:pt x="594" y="358"/>
                  <a:pt x="594" y="358"/>
                  <a:pt x="594" y="358"/>
                </a:cubicBezTo>
                <a:cubicBezTo>
                  <a:pt x="594" y="328"/>
                  <a:pt x="594" y="328"/>
                  <a:pt x="594" y="328"/>
                </a:cubicBezTo>
                <a:cubicBezTo>
                  <a:pt x="595" y="327"/>
                  <a:pt x="595" y="327"/>
                  <a:pt x="595" y="327"/>
                </a:cubicBezTo>
                <a:cubicBezTo>
                  <a:pt x="612" y="278"/>
                  <a:pt x="612" y="278"/>
                  <a:pt x="612" y="278"/>
                </a:cubicBezTo>
                <a:cubicBezTo>
                  <a:pt x="601" y="252"/>
                  <a:pt x="601" y="252"/>
                  <a:pt x="601" y="252"/>
                </a:cubicBezTo>
                <a:cubicBezTo>
                  <a:pt x="592" y="250"/>
                  <a:pt x="592" y="250"/>
                  <a:pt x="592" y="250"/>
                </a:cubicBezTo>
                <a:cubicBezTo>
                  <a:pt x="580" y="251"/>
                  <a:pt x="580" y="251"/>
                  <a:pt x="580" y="251"/>
                </a:cubicBezTo>
                <a:cubicBezTo>
                  <a:pt x="569" y="269"/>
                  <a:pt x="569" y="269"/>
                  <a:pt x="569" y="269"/>
                </a:cubicBezTo>
                <a:cubicBezTo>
                  <a:pt x="554" y="258"/>
                  <a:pt x="554" y="258"/>
                  <a:pt x="554" y="258"/>
                </a:cubicBezTo>
                <a:cubicBezTo>
                  <a:pt x="539" y="250"/>
                  <a:pt x="539" y="250"/>
                  <a:pt x="539" y="250"/>
                </a:cubicBezTo>
                <a:cubicBezTo>
                  <a:pt x="527" y="220"/>
                  <a:pt x="527" y="220"/>
                  <a:pt x="527" y="220"/>
                </a:cubicBezTo>
                <a:cubicBezTo>
                  <a:pt x="527" y="220"/>
                  <a:pt x="527" y="220"/>
                  <a:pt x="527" y="220"/>
                </a:cubicBezTo>
                <a:cubicBezTo>
                  <a:pt x="527" y="220"/>
                  <a:pt x="527" y="220"/>
                  <a:pt x="527" y="220"/>
                </a:cubicBezTo>
                <a:cubicBezTo>
                  <a:pt x="523" y="199"/>
                  <a:pt x="523" y="199"/>
                  <a:pt x="523" y="199"/>
                </a:cubicBezTo>
                <a:cubicBezTo>
                  <a:pt x="523" y="197"/>
                  <a:pt x="523" y="197"/>
                  <a:pt x="523" y="197"/>
                </a:cubicBezTo>
                <a:cubicBezTo>
                  <a:pt x="522" y="196"/>
                  <a:pt x="522" y="196"/>
                  <a:pt x="522" y="196"/>
                </a:cubicBezTo>
                <a:cubicBezTo>
                  <a:pt x="525" y="194"/>
                  <a:pt x="525" y="194"/>
                  <a:pt x="525" y="194"/>
                </a:cubicBezTo>
                <a:cubicBezTo>
                  <a:pt x="539" y="175"/>
                  <a:pt x="539" y="175"/>
                  <a:pt x="539" y="175"/>
                </a:cubicBezTo>
                <a:cubicBezTo>
                  <a:pt x="542" y="173"/>
                  <a:pt x="542" y="173"/>
                  <a:pt x="542" y="173"/>
                </a:cubicBezTo>
                <a:cubicBezTo>
                  <a:pt x="542" y="173"/>
                  <a:pt x="542" y="173"/>
                  <a:pt x="542" y="173"/>
                </a:cubicBezTo>
                <a:cubicBezTo>
                  <a:pt x="543" y="173"/>
                  <a:pt x="543" y="173"/>
                  <a:pt x="543" y="173"/>
                </a:cubicBezTo>
                <a:cubicBezTo>
                  <a:pt x="554" y="171"/>
                  <a:pt x="554" y="171"/>
                  <a:pt x="554" y="171"/>
                </a:cubicBezTo>
                <a:cubicBezTo>
                  <a:pt x="565" y="167"/>
                  <a:pt x="565" y="167"/>
                  <a:pt x="565" y="167"/>
                </a:cubicBezTo>
                <a:cubicBezTo>
                  <a:pt x="620" y="165"/>
                  <a:pt x="620" y="165"/>
                  <a:pt x="620" y="165"/>
                </a:cubicBezTo>
                <a:cubicBezTo>
                  <a:pt x="621" y="165"/>
                  <a:pt x="621" y="165"/>
                  <a:pt x="621" y="165"/>
                </a:cubicBezTo>
                <a:cubicBezTo>
                  <a:pt x="629" y="168"/>
                  <a:pt x="629" y="168"/>
                  <a:pt x="629" y="168"/>
                </a:cubicBezTo>
                <a:cubicBezTo>
                  <a:pt x="631" y="169"/>
                  <a:pt x="631" y="169"/>
                  <a:pt x="631" y="169"/>
                </a:cubicBezTo>
                <a:cubicBezTo>
                  <a:pt x="639" y="173"/>
                  <a:pt x="639" y="173"/>
                  <a:pt x="639" y="173"/>
                </a:cubicBezTo>
                <a:cubicBezTo>
                  <a:pt x="654" y="166"/>
                  <a:pt x="654" y="166"/>
                  <a:pt x="654" y="166"/>
                </a:cubicBezTo>
                <a:cubicBezTo>
                  <a:pt x="667" y="157"/>
                  <a:pt x="667" y="157"/>
                  <a:pt x="667" y="157"/>
                </a:cubicBezTo>
                <a:cubicBezTo>
                  <a:pt x="673" y="146"/>
                  <a:pt x="673" y="146"/>
                  <a:pt x="673" y="146"/>
                </a:cubicBezTo>
                <a:cubicBezTo>
                  <a:pt x="674" y="141"/>
                  <a:pt x="674" y="141"/>
                  <a:pt x="674" y="141"/>
                </a:cubicBezTo>
                <a:cubicBezTo>
                  <a:pt x="673" y="118"/>
                  <a:pt x="673" y="118"/>
                  <a:pt x="673" y="118"/>
                </a:cubicBezTo>
                <a:cubicBezTo>
                  <a:pt x="661" y="116"/>
                  <a:pt x="661" y="116"/>
                  <a:pt x="661" y="116"/>
                </a:cubicBezTo>
                <a:cubicBezTo>
                  <a:pt x="639" y="123"/>
                  <a:pt x="639" y="123"/>
                  <a:pt x="639" y="123"/>
                </a:cubicBezTo>
                <a:cubicBezTo>
                  <a:pt x="633" y="130"/>
                  <a:pt x="626" y="136"/>
                  <a:pt x="618" y="136"/>
                </a:cubicBezTo>
                <a:cubicBezTo>
                  <a:pt x="611" y="136"/>
                  <a:pt x="604" y="129"/>
                  <a:pt x="598" y="118"/>
                </a:cubicBezTo>
                <a:cubicBezTo>
                  <a:pt x="598" y="118"/>
                  <a:pt x="598" y="118"/>
                  <a:pt x="598" y="118"/>
                </a:cubicBezTo>
                <a:cubicBezTo>
                  <a:pt x="597" y="118"/>
                  <a:pt x="597" y="118"/>
                  <a:pt x="597" y="118"/>
                </a:cubicBezTo>
                <a:cubicBezTo>
                  <a:pt x="597" y="117"/>
                  <a:pt x="597" y="117"/>
                  <a:pt x="597" y="117"/>
                </a:cubicBezTo>
                <a:cubicBezTo>
                  <a:pt x="596" y="102"/>
                  <a:pt x="596" y="102"/>
                  <a:pt x="596" y="102"/>
                </a:cubicBezTo>
                <a:cubicBezTo>
                  <a:pt x="596" y="100"/>
                  <a:pt x="596" y="100"/>
                  <a:pt x="596" y="100"/>
                </a:cubicBezTo>
                <a:cubicBezTo>
                  <a:pt x="597" y="86"/>
                  <a:pt x="597" y="86"/>
                  <a:pt x="597" y="86"/>
                </a:cubicBezTo>
                <a:cubicBezTo>
                  <a:pt x="585" y="58"/>
                  <a:pt x="585" y="58"/>
                  <a:pt x="585" y="58"/>
                </a:cubicBezTo>
                <a:cubicBezTo>
                  <a:pt x="563" y="64"/>
                  <a:pt x="563" y="64"/>
                  <a:pt x="563" y="64"/>
                </a:cubicBezTo>
                <a:cubicBezTo>
                  <a:pt x="554" y="72"/>
                  <a:pt x="554" y="72"/>
                  <a:pt x="554" y="72"/>
                </a:cubicBezTo>
                <a:cubicBezTo>
                  <a:pt x="557" y="104"/>
                  <a:pt x="557" y="104"/>
                  <a:pt x="557" y="104"/>
                </a:cubicBezTo>
                <a:cubicBezTo>
                  <a:pt x="522" y="88"/>
                  <a:pt x="522" y="88"/>
                  <a:pt x="522" y="88"/>
                </a:cubicBezTo>
                <a:cubicBezTo>
                  <a:pt x="531" y="107"/>
                  <a:pt x="531" y="107"/>
                  <a:pt x="531" y="107"/>
                </a:cubicBezTo>
                <a:cubicBezTo>
                  <a:pt x="532" y="108"/>
                  <a:pt x="532" y="108"/>
                  <a:pt x="532" y="108"/>
                </a:cubicBezTo>
                <a:cubicBezTo>
                  <a:pt x="532" y="110"/>
                  <a:pt x="532" y="110"/>
                  <a:pt x="532" y="110"/>
                </a:cubicBezTo>
                <a:cubicBezTo>
                  <a:pt x="528" y="131"/>
                  <a:pt x="528" y="131"/>
                  <a:pt x="528" y="131"/>
                </a:cubicBezTo>
                <a:cubicBezTo>
                  <a:pt x="528" y="134"/>
                  <a:pt x="528" y="134"/>
                  <a:pt x="528" y="134"/>
                </a:cubicBezTo>
                <a:cubicBezTo>
                  <a:pt x="527" y="134"/>
                  <a:pt x="527" y="134"/>
                  <a:pt x="527" y="134"/>
                </a:cubicBezTo>
                <a:cubicBezTo>
                  <a:pt x="507" y="162"/>
                  <a:pt x="507" y="162"/>
                  <a:pt x="507" y="162"/>
                </a:cubicBezTo>
                <a:cubicBezTo>
                  <a:pt x="507" y="162"/>
                  <a:pt x="507" y="162"/>
                  <a:pt x="507" y="162"/>
                </a:cubicBezTo>
                <a:cubicBezTo>
                  <a:pt x="475" y="182"/>
                  <a:pt x="475" y="182"/>
                  <a:pt x="475" y="182"/>
                </a:cubicBezTo>
                <a:cubicBezTo>
                  <a:pt x="471" y="201"/>
                  <a:pt x="471" y="201"/>
                  <a:pt x="471" y="201"/>
                </a:cubicBezTo>
                <a:cubicBezTo>
                  <a:pt x="470" y="204"/>
                  <a:pt x="475" y="213"/>
                  <a:pt x="480" y="223"/>
                </a:cubicBezTo>
                <a:cubicBezTo>
                  <a:pt x="481" y="224"/>
                  <a:pt x="481" y="224"/>
                  <a:pt x="481" y="224"/>
                </a:cubicBezTo>
                <a:cubicBezTo>
                  <a:pt x="481" y="225"/>
                  <a:pt x="481" y="225"/>
                  <a:pt x="481" y="225"/>
                </a:cubicBezTo>
                <a:cubicBezTo>
                  <a:pt x="483" y="253"/>
                  <a:pt x="483" y="253"/>
                  <a:pt x="483" y="253"/>
                </a:cubicBezTo>
                <a:cubicBezTo>
                  <a:pt x="483" y="256"/>
                  <a:pt x="483" y="256"/>
                  <a:pt x="483" y="256"/>
                </a:cubicBezTo>
                <a:cubicBezTo>
                  <a:pt x="482" y="257"/>
                  <a:pt x="482" y="257"/>
                  <a:pt x="482" y="257"/>
                </a:cubicBezTo>
                <a:cubicBezTo>
                  <a:pt x="469" y="274"/>
                  <a:pt x="469" y="274"/>
                  <a:pt x="469" y="274"/>
                </a:cubicBezTo>
                <a:cubicBezTo>
                  <a:pt x="469" y="274"/>
                  <a:pt x="469" y="274"/>
                  <a:pt x="469" y="274"/>
                </a:cubicBezTo>
                <a:cubicBezTo>
                  <a:pt x="468" y="275"/>
                  <a:pt x="468" y="275"/>
                  <a:pt x="468" y="275"/>
                </a:cubicBezTo>
                <a:cubicBezTo>
                  <a:pt x="467" y="275"/>
                  <a:pt x="467" y="275"/>
                  <a:pt x="467" y="275"/>
                </a:cubicBezTo>
                <a:cubicBezTo>
                  <a:pt x="458" y="281"/>
                  <a:pt x="458" y="281"/>
                  <a:pt x="458" y="281"/>
                </a:cubicBezTo>
                <a:cubicBezTo>
                  <a:pt x="457" y="281"/>
                  <a:pt x="457" y="281"/>
                  <a:pt x="457" y="281"/>
                </a:cubicBezTo>
                <a:cubicBezTo>
                  <a:pt x="456" y="281"/>
                  <a:pt x="456" y="281"/>
                  <a:pt x="456" y="281"/>
                </a:cubicBezTo>
                <a:cubicBezTo>
                  <a:pt x="455" y="281"/>
                  <a:pt x="455" y="281"/>
                  <a:pt x="455" y="281"/>
                </a:cubicBezTo>
                <a:cubicBezTo>
                  <a:pt x="454" y="281"/>
                  <a:pt x="454" y="281"/>
                  <a:pt x="454" y="281"/>
                </a:cubicBezTo>
                <a:cubicBezTo>
                  <a:pt x="429" y="276"/>
                  <a:pt x="429" y="276"/>
                  <a:pt x="429" y="276"/>
                </a:cubicBezTo>
                <a:cubicBezTo>
                  <a:pt x="425" y="276"/>
                  <a:pt x="420" y="278"/>
                  <a:pt x="415" y="282"/>
                </a:cubicBezTo>
                <a:cubicBezTo>
                  <a:pt x="404" y="294"/>
                  <a:pt x="404" y="294"/>
                  <a:pt x="404" y="294"/>
                </a:cubicBezTo>
                <a:cubicBezTo>
                  <a:pt x="395" y="305"/>
                  <a:pt x="395" y="305"/>
                  <a:pt x="395" y="305"/>
                </a:cubicBezTo>
                <a:cubicBezTo>
                  <a:pt x="390" y="314"/>
                  <a:pt x="383" y="316"/>
                  <a:pt x="371" y="314"/>
                </a:cubicBezTo>
                <a:cubicBezTo>
                  <a:pt x="364" y="313"/>
                  <a:pt x="362" y="306"/>
                  <a:pt x="364" y="296"/>
                </a:cubicBezTo>
                <a:cubicBezTo>
                  <a:pt x="364" y="289"/>
                  <a:pt x="364" y="289"/>
                  <a:pt x="364" y="289"/>
                </a:cubicBezTo>
                <a:cubicBezTo>
                  <a:pt x="363" y="281"/>
                  <a:pt x="363" y="281"/>
                  <a:pt x="363" y="281"/>
                </a:cubicBezTo>
                <a:cubicBezTo>
                  <a:pt x="359" y="287"/>
                  <a:pt x="359" y="287"/>
                  <a:pt x="359" y="287"/>
                </a:cubicBezTo>
                <a:cubicBezTo>
                  <a:pt x="355" y="291"/>
                  <a:pt x="352" y="292"/>
                  <a:pt x="348" y="292"/>
                </a:cubicBezTo>
                <a:cubicBezTo>
                  <a:pt x="344" y="291"/>
                  <a:pt x="341" y="287"/>
                  <a:pt x="339" y="279"/>
                </a:cubicBezTo>
                <a:cubicBezTo>
                  <a:pt x="339" y="278"/>
                  <a:pt x="339" y="278"/>
                  <a:pt x="339" y="278"/>
                </a:cubicBezTo>
                <a:cubicBezTo>
                  <a:pt x="336" y="254"/>
                  <a:pt x="336" y="254"/>
                  <a:pt x="336" y="254"/>
                </a:cubicBezTo>
                <a:cubicBezTo>
                  <a:pt x="331" y="231"/>
                  <a:pt x="331" y="231"/>
                  <a:pt x="331" y="231"/>
                </a:cubicBezTo>
                <a:cubicBezTo>
                  <a:pt x="321" y="220"/>
                  <a:pt x="321" y="220"/>
                  <a:pt x="321" y="220"/>
                </a:cubicBezTo>
                <a:cubicBezTo>
                  <a:pt x="321" y="220"/>
                  <a:pt x="321" y="220"/>
                  <a:pt x="321" y="220"/>
                </a:cubicBezTo>
                <a:cubicBezTo>
                  <a:pt x="320" y="219"/>
                  <a:pt x="320" y="219"/>
                  <a:pt x="320" y="219"/>
                </a:cubicBezTo>
                <a:cubicBezTo>
                  <a:pt x="297" y="168"/>
                  <a:pt x="297" y="168"/>
                  <a:pt x="297" y="168"/>
                </a:cubicBezTo>
                <a:cubicBezTo>
                  <a:pt x="296" y="167"/>
                  <a:pt x="296" y="167"/>
                  <a:pt x="296" y="167"/>
                </a:cubicBezTo>
                <a:cubicBezTo>
                  <a:pt x="290" y="153"/>
                  <a:pt x="290" y="153"/>
                  <a:pt x="290" y="153"/>
                </a:cubicBezTo>
                <a:cubicBezTo>
                  <a:pt x="290" y="152"/>
                  <a:pt x="290" y="152"/>
                  <a:pt x="290" y="152"/>
                </a:cubicBezTo>
                <a:cubicBezTo>
                  <a:pt x="289" y="152"/>
                  <a:pt x="289" y="152"/>
                  <a:pt x="289" y="152"/>
                </a:cubicBezTo>
                <a:cubicBezTo>
                  <a:pt x="289" y="150"/>
                  <a:pt x="289" y="150"/>
                  <a:pt x="289" y="150"/>
                </a:cubicBezTo>
                <a:cubicBezTo>
                  <a:pt x="285" y="123"/>
                  <a:pt x="285" y="123"/>
                  <a:pt x="285" y="123"/>
                </a:cubicBezTo>
                <a:cubicBezTo>
                  <a:pt x="282" y="119"/>
                  <a:pt x="282" y="119"/>
                  <a:pt x="282" y="119"/>
                </a:cubicBezTo>
                <a:cubicBezTo>
                  <a:pt x="277" y="122"/>
                  <a:pt x="277" y="122"/>
                  <a:pt x="277" y="122"/>
                </a:cubicBezTo>
                <a:cubicBezTo>
                  <a:pt x="270" y="130"/>
                  <a:pt x="265" y="136"/>
                  <a:pt x="263" y="136"/>
                </a:cubicBezTo>
                <a:cubicBezTo>
                  <a:pt x="259" y="136"/>
                  <a:pt x="254" y="131"/>
                  <a:pt x="246" y="125"/>
                </a:cubicBezTo>
                <a:cubicBezTo>
                  <a:pt x="230" y="118"/>
                  <a:pt x="230" y="118"/>
                  <a:pt x="230" y="118"/>
                </a:cubicBezTo>
                <a:cubicBezTo>
                  <a:pt x="228" y="117"/>
                  <a:pt x="228" y="117"/>
                  <a:pt x="228" y="117"/>
                </a:cubicBezTo>
                <a:cubicBezTo>
                  <a:pt x="227" y="116"/>
                  <a:pt x="227" y="116"/>
                  <a:pt x="227" y="116"/>
                </a:cubicBezTo>
                <a:cubicBezTo>
                  <a:pt x="227" y="115"/>
                  <a:pt x="227" y="115"/>
                  <a:pt x="227" y="115"/>
                </a:cubicBezTo>
                <a:cubicBezTo>
                  <a:pt x="226" y="112"/>
                  <a:pt x="226" y="112"/>
                  <a:pt x="226" y="112"/>
                </a:cubicBezTo>
                <a:cubicBezTo>
                  <a:pt x="225" y="91"/>
                  <a:pt x="225" y="91"/>
                  <a:pt x="225" y="91"/>
                </a:cubicBezTo>
                <a:cubicBezTo>
                  <a:pt x="225" y="91"/>
                  <a:pt x="225" y="91"/>
                  <a:pt x="225" y="91"/>
                </a:cubicBezTo>
                <a:cubicBezTo>
                  <a:pt x="221" y="76"/>
                  <a:pt x="221" y="76"/>
                  <a:pt x="221" y="76"/>
                </a:cubicBezTo>
                <a:cubicBezTo>
                  <a:pt x="213" y="54"/>
                  <a:pt x="213" y="54"/>
                  <a:pt x="213" y="54"/>
                </a:cubicBezTo>
                <a:cubicBezTo>
                  <a:pt x="204" y="54"/>
                  <a:pt x="204" y="54"/>
                  <a:pt x="204" y="54"/>
                </a:cubicBezTo>
                <a:cubicBezTo>
                  <a:pt x="206" y="63"/>
                  <a:pt x="204" y="70"/>
                  <a:pt x="202" y="76"/>
                </a:cubicBezTo>
                <a:cubicBezTo>
                  <a:pt x="200" y="82"/>
                  <a:pt x="196" y="86"/>
                  <a:pt x="190" y="91"/>
                </a:cubicBezTo>
                <a:cubicBezTo>
                  <a:pt x="188" y="99"/>
                  <a:pt x="184" y="104"/>
                  <a:pt x="180" y="108"/>
                </a:cubicBezTo>
                <a:cubicBezTo>
                  <a:pt x="174" y="115"/>
                  <a:pt x="169" y="115"/>
                  <a:pt x="162" y="110"/>
                </a:cubicBezTo>
                <a:cubicBezTo>
                  <a:pt x="159" y="109"/>
                  <a:pt x="159" y="109"/>
                  <a:pt x="159" y="109"/>
                </a:cubicBezTo>
                <a:cubicBezTo>
                  <a:pt x="153" y="107"/>
                  <a:pt x="152" y="100"/>
                  <a:pt x="153" y="86"/>
                </a:cubicBezTo>
                <a:cubicBezTo>
                  <a:pt x="153" y="81"/>
                  <a:pt x="153" y="81"/>
                  <a:pt x="153" y="81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34" y="70"/>
                  <a:pt x="131" y="64"/>
                  <a:pt x="130" y="54"/>
                </a:cubicBezTo>
                <a:cubicBezTo>
                  <a:pt x="135" y="7"/>
                  <a:pt x="135" y="7"/>
                  <a:pt x="135" y="7"/>
                </a:cubicBezTo>
                <a:cubicBezTo>
                  <a:pt x="133" y="0"/>
                  <a:pt x="133" y="0"/>
                  <a:pt x="133" y="0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104" y="27"/>
                  <a:pt x="104" y="27"/>
                  <a:pt x="104" y="27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5" y="44"/>
                  <a:pt x="107" y="51"/>
                  <a:pt x="107" y="57"/>
                </a:cubicBezTo>
                <a:cubicBezTo>
                  <a:pt x="107" y="67"/>
                  <a:pt x="102" y="76"/>
                  <a:pt x="93" y="79"/>
                </a:cubicBezTo>
                <a:cubicBezTo>
                  <a:pt x="74" y="86"/>
                  <a:pt x="74" y="86"/>
                  <a:pt x="74" y="86"/>
                </a:cubicBezTo>
                <a:cubicBezTo>
                  <a:pt x="68" y="89"/>
                  <a:pt x="68" y="89"/>
                  <a:pt x="68" y="89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68" y="136"/>
                  <a:pt x="69" y="141"/>
                  <a:pt x="73" y="141"/>
                </a:cubicBezTo>
                <a:cubicBezTo>
                  <a:pt x="79" y="144"/>
                  <a:pt x="86" y="144"/>
                  <a:pt x="93" y="13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19" y="182"/>
                  <a:pt x="119" y="182"/>
                  <a:pt x="119" y="18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12" y="269"/>
                  <a:pt x="104" y="316"/>
                  <a:pt x="95" y="329"/>
                </a:cubicBezTo>
                <a:cubicBezTo>
                  <a:pt x="90" y="333"/>
                  <a:pt x="87" y="335"/>
                  <a:pt x="81" y="336"/>
                </a:cubicBezTo>
                <a:cubicBezTo>
                  <a:pt x="74" y="336"/>
                  <a:pt x="68" y="335"/>
                  <a:pt x="61" y="331"/>
                </a:cubicBezTo>
                <a:cubicBezTo>
                  <a:pt x="34" y="386"/>
                  <a:pt x="16" y="414"/>
                  <a:pt x="7" y="419"/>
                </a:cubicBezTo>
                <a:cubicBezTo>
                  <a:pt x="8" y="419"/>
                  <a:pt x="8" y="419"/>
                  <a:pt x="8" y="419"/>
                </a:cubicBezTo>
                <a:cubicBezTo>
                  <a:pt x="4" y="420"/>
                  <a:pt x="2" y="433"/>
                  <a:pt x="3" y="458"/>
                </a:cubicBezTo>
                <a:cubicBezTo>
                  <a:pt x="9" y="463"/>
                  <a:pt x="9" y="463"/>
                  <a:pt x="9" y="463"/>
                </a:cubicBezTo>
                <a:cubicBezTo>
                  <a:pt x="11" y="465"/>
                  <a:pt x="11" y="465"/>
                  <a:pt x="11" y="465"/>
                </a:cubicBezTo>
                <a:cubicBezTo>
                  <a:pt x="13" y="467"/>
                  <a:pt x="13" y="467"/>
                  <a:pt x="13" y="467"/>
                </a:cubicBezTo>
                <a:lnTo>
                  <a:pt x="4" y="479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4" name="Freeform 13"/>
          <p:cNvSpPr/>
          <p:nvPr/>
        </p:nvSpPr>
        <p:spPr bwMode="auto">
          <a:xfrm>
            <a:off x="2590800" y="3517900"/>
            <a:ext cx="477838" cy="404813"/>
          </a:xfrm>
          <a:custGeom>
            <a:avLst/>
            <a:gdLst>
              <a:gd name="T0" fmla="*/ 2147483646 w 506"/>
              <a:gd name="T1" fmla="*/ 2147483646 h 438"/>
              <a:gd name="T2" fmla="*/ 2147483646 w 506"/>
              <a:gd name="T3" fmla="*/ 2147483646 h 438"/>
              <a:gd name="T4" fmla="*/ 2147483646 w 506"/>
              <a:gd name="T5" fmla="*/ 2147483646 h 438"/>
              <a:gd name="T6" fmla="*/ 2147483646 w 506"/>
              <a:gd name="T7" fmla="*/ 2147483646 h 438"/>
              <a:gd name="T8" fmla="*/ 2147483646 w 506"/>
              <a:gd name="T9" fmla="*/ 2147483646 h 438"/>
              <a:gd name="T10" fmla="*/ 2147483646 w 506"/>
              <a:gd name="T11" fmla="*/ 2147483646 h 438"/>
              <a:gd name="T12" fmla="*/ 2147483646 w 506"/>
              <a:gd name="T13" fmla="*/ 2147483646 h 438"/>
              <a:gd name="T14" fmla="*/ 2147483646 w 506"/>
              <a:gd name="T15" fmla="*/ 2147483646 h 438"/>
              <a:gd name="T16" fmla="*/ 2147483646 w 506"/>
              <a:gd name="T17" fmla="*/ 2147483646 h 438"/>
              <a:gd name="T18" fmla="*/ 2147483646 w 506"/>
              <a:gd name="T19" fmla="*/ 2147483646 h 438"/>
              <a:gd name="T20" fmla="*/ 2147483646 w 506"/>
              <a:gd name="T21" fmla="*/ 2147483646 h 438"/>
              <a:gd name="T22" fmla="*/ 2147483646 w 506"/>
              <a:gd name="T23" fmla="*/ 2147483646 h 438"/>
              <a:gd name="T24" fmla="*/ 2147483646 w 506"/>
              <a:gd name="T25" fmla="*/ 2147483646 h 438"/>
              <a:gd name="T26" fmla="*/ 2147483646 w 506"/>
              <a:gd name="T27" fmla="*/ 2147483646 h 438"/>
              <a:gd name="T28" fmla="*/ 2147483646 w 506"/>
              <a:gd name="T29" fmla="*/ 2147483646 h 438"/>
              <a:gd name="T30" fmla="*/ 2147483646 w 506"/>
              <a:gd name="T31" fmla="*/ 2147483646 h 438"/>
              <a:gd name="T32" fmla="*/ 2147483646 w 506"/>
              <a:gd name="T33" fmla="*/ 2147483646 h 438"/>
              <a:gd name="T34" fmla="*/ 2147483646 w 506"/>
              <a:gd name="T35" fmla="*/ 2147483646 h 438"/>
              <a:gd name="T36" fmla="*/ 2147483646 w 506"/>
              <a:gd name="T37" fmla="*/ 2147483646 h 438"/>
              <a:gd name="T38" fmla="*/ 2147483646 w 506"/>
              <a:gd name="T39" fmla="*/ 2147483646 h 438"/>
              <a:gd name="T40" fmla="*/ 2147483646 w 506"/>
              <a:gd name="T41" fmla="*/ 2147483646 h 438"/>
              <a:gd name="T42" fmla="*/ 2147483646 w 506"/>
              <a:gd name="T43" fmla="*/ 2147483646 h 438"/>
              <a:gd name="T44" fmla="*/ 2147483646 w 506"/>
              <a:gd name="T45" fmla="*/ 2147483646 h 438"/>
              <a:gd name="T46" fmla="*/ 2147483646 w 506"/>
              <a:gd name="T47" fmla="*/ 2147483646 h 438"/>
              <a:gd name="T48" fmla="*/ 2147483646 w 506"/>
              <a:gd name="T49" fmla="*/ 2147483646 h 438"/>
              <a:gd name="T50" fmla="*/ 2147483646 w 506"/>
              <a:gd name="T51" fmla="*/ 2147483646 h 438"/>
              <a:gd name="T52" fmla="*/ 2147483646 w 506"/>
              <a:gd name="T53" fmla="*/ 2147483646 h 438"/>
              <a:gd name="T54" fmla="*/ 2147483646 w 506"/>
              <a:gd name="T55" fmla="*/ 2147483646 h 438"/>
              <a:gd name="T56" fmla="*/ 2147483646 w 506"/>
              <a:gd name="T57" fmla="*/ 2147483646 h 438"/>
              <a:gd name="T58" fmla="*/ 2147483646 w 506"/>
              <a:gd name="T59" fmla="*/ 2147483646 h 438"/>
              <a:gd name="T60" fmla="*/ 2147483646 w 506"/>
              <a:gd name="T61" fmla="*/ 2147483646 h 438"/>
              <a:gd name="T62" fmla="*/ 2147483646 w 506"/>
              <a:gd name="T63" fmla="*/ 2147483646 h 438"/>
              <a:gd name="T64" fmla="*/ 2147483646 w 506"/>
              <a:gd name="T65" fmla="*/ 2147483646 h 438"/>
              <a:gd name="T66" fmla="*/ 2147483646 w 506"/>
              <a:gd name="T67" fmla="*/ 2147483646 h 438"/>
              <a:gd name="T68" fmla="*/ 2147483646 w 506"/>
              <a:gd name="T69" fmla="*/ 2147483646 h 438"/>
              <a:gd name="T70" fmla="*/ 2147483646 w 506"/>
              <a:gd name="T71" fmla="*/ 2147483646 h 438"/>
              <a:gd name="T72" fmla="*/ 2147483646 w 506"/>
              <a:gd name="T73" fmla="*/ 2147483646 h 438"/>
              <a:gd name="T74" fmla="*/ 2147483646 w 506"/>
              <a:gd name="T75" fmla="*/ 2147483646 h 438"/>
              <a:gd name="T76" fmla="*/ 2147483646 w 506"/>
              <a:gd name="T77" fmla="*/ 2147483646 h 438"/>
              <a:gd name="T78" fmla="*/ 2147483646 w 506"/>
              <a:gd name="T79" fmla="*/ 2147483646 h 438"/>
              <a:gd name="T80" fmla="*/ 2147483646 w 506"/>
              <a:gd name="T81" fmla="*/ 2147483646 h 438"/>
              <a:gd name="T82" fmla="*/ 2147483646 w 506"/>
              <a:gd name="T83" fmla="*/ 2147483646 h 438"/>
              <a:gd name="T84" fmla="*/ 2147483646 w 506"/>
              <a:gd name="T85" fmla="*/ 2147483646 h 438"/>
              <a:gd name="T86" fmla="*/ 2147483646 w 506"/>
              <a:gd name="T87" fmla="*/ 2147483646 h 438"/>
              <a:gd name="T88" fmla="*/ 2147483646 w 506"/>
              <a:gd name="T89" fmla="*/ 2147483646 h 438"/>
              <a:gd name="T90" fmla="*/ 2147483646 w 506"/>
              <a:gd name="T91" fmla="*/ 2147483646 h 438"/>
              <a:gd name="T92" fmla="*/ 2147483646 w 506"/>
              <a:gd name="T93" fmla="*/ 2147483646 h 438"/>
              <a:gd name="T94" fmla="*/ 2147483646 w 506"/>
              <a:gd name="T95" fmla="*/ 2147483646 h 438"/>
              <a:gd name="T96" fmla="*/ 2147483646 w 506"/>
              <a:gd name="T97" fmla="*/ 2147483646 h 438"/>
              <a:gd name="T98" fmla="*/ 2147483646 w 506"/>
              <a:gd name="T99" fmla="*/ 2147483646 h 438"/>
              <a:gd name="T100" fmla="*/ 2147483646 w 506"/>
              <a:gd name="T101" fmla="*/ 2147483646 h 438"/>
              <a:gd name="T102" fmla="*/ 2147483646 w 506"/>
              <a:gd name="T103" fmla="*/ 2147483646 h 43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06"/>
              <a:gd name="T157" fmla="*/ 0 h 438"/>
              <a:gd name="T158" fmla="*/ 506 w 506"/>
              <a:gd name="T159" fmla="*/ 438 h 43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06" h="438">
                <a:moveTo>
                  <a:pt x="398" y="8"/>
                </a:moveTo>
                <a:cubicBezTo>
                  <a:pt x="390" y="5"/>
                  <a:pt x="390" y="5"/>
                  <a:pt x="390" y="5"/>
                </a:cubicBezTo>
                <a:cubicBezTo>
                  <a:pt x="382" y="10"/>
                  <a:pt x="382" y="10"/>
                  <a:pt x="382" y="10"/>
                </a:cubicBezTo>
                <a:cubicBezTo>
                  <a:pt x="377" y="20"/>
                  <a:pt x="377" y="20"/>
                  <a:pt x="377" y="20"/>
                </a:cubicBezTo>
                <a:cubicBezTo>
                  <a:pt x="372" y="29"/>
                  <a:pt x="368" y="35"/>
                  <a:pt x="361" y="35"/>
                </a:cubicBezTo>
                <a:cubicBezTo>
                  <a:pt x="357" y="35"/>
                  <a:pt x="351" y="32"/>
                  <a:pt x="348" y="28"/>
                </a:cubicBezTo>
                <a:cubicBezTo>
                  <a:pt x="347" y="27"/>
                  <a:pt x="347" y="27"/>
                  <a:pt x="347" y="27"/>
                </a:cubicBezTo>
                <a:cubicBezTo>
                  <a:pt x="346" y="26"/>
                  <a:pt x="346" y="26"/>
                  <a:pt x="346" y="26"/>
                </a:cubicBezTo>
                <a:cubicBezTo>
                  <a:pt x="346" y="26"/>
                  <a:pt x="346" y="26"/>
                  <a:pt x="346" y="26"/>
                </a:cubicBezTo>
                <a:cubicBezTo>
                  <a:pt x="343" y="16"/>
                  <a:pt x="343" y="16"/>
                  <a:pt x="343" y="16"/>
                </a:cubicBezTo>
                <a:cubicBezTo>
                  <a:pt x="343" y="15"/>
                  <a:pt x="343" y="15"/>
                  <a:pt x="343" y="15"/>
                </a:cubicBezTo>
                <a:cubicBezTo>
                  <a:pt x="342" y="1"/>
                  <a:pt x="342" y="1"/>
                  <a:pt x="342" y="1"/>
                </a:cubicBezTo>
                <a:cubicBezTo>
                  <a:pt x="335" y="0"/>
                  <a:pt x="335" y="0"/>
                  <a:pt x="335" y="0"/>
                </a:cubicBezTo>
                <a:cubicBezTo>
                  <a:pt x="334" y="1"/>
                  <a:pt x="334" y="1"/>
                  <a:pt x="334" y="1"/>
                </a:cubicBezTo>
                <a:cubicBezTo>
                  <a:pt x="331" y="12"/>
                  <a:pt x="331" y="12"/>
                  <a:pt x="331" y="12"/>
                </a:cubicBezTo>
                <a:cubicBezTo>
                  <a:pt x="331" y="26"/>
                  <a:pt x="331" y="26"/>
                  <a:pt x="331" y="26"/>
                </a:cubicBezTo>
                <a:cubicBezTo>
                  <a:pt x="330" y="27"/>
                  <a:pt x="330" y="27"/>
                  <a:pt x="330" y="27"/>
                </a:cubicBezTo>
                <a:cubicBezTo>
                  <a:pt x="329" y="28"/>
                  <a:pt x="329" y="28"/>
                  <a:pt x="329" y="28"/>
                </a:cubicBezTo>
                <a:cubicBezTo>
                  <a:pt x="316" y="45"/>
                  <a:pt x="316" y="45"/>
                  <a:pt x="316" y="45"/>
                </a:cubicBezTo>
                <a:cubicBezTo>
                  <a:pt x="314" y="47"/>
                  <a:pt x="314" y="47"/>
                  <a:pt x="314" y="47"/>
                </a:cubicBezTo>
                <a:cubicBezTo>
                  <a:pt x="312" y="47"/>
                  <a:pt x="312" y="47"/>
                  <a:pt x="312" y="47"/>
                </a:cubicBezTo>
                <a:cubicBezTo>
                  <a:pt x="287" y="45"/>
                  <a:pt x="287" y="45"/>
                  <a:pt x="287" y="45"/>
                </a:cubicBezTo>
                <a:cubicBezTo>
                  <a:pt x="285" y="45"/>
                  <a:pt x="285" y="45"/>
                  <a:pt x="285" y="45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85" y="47"/>
                  <a:pt x="285" y="47"/>
                  <a:pt x="285" y="47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6"/>
                  <a:pt x="281" y="66"/>
                  <a:pt x="281" y="66"/>
                </a:cubicBezTo>
                <a:cubicBezTo>
                  <a:pt x="273" y="78"/>
                  <a:pt x="273" y="78"/>
                  <a:pt x="273" y="78"/>
                </a:cubicBezTo>
                <a:cubicBezTo>
                  <a:pt x="250" y="78"/>
                  <a:pt x="250" y="78"/>
                  <a:pt x="250" y="78"/>
                </a:cubicBezTo>
                <a:cubicBezTo>
                  <a:pt x="250" y="74"/>
                  <a:pt x="250" y="74"/>
                  <a:pt x="250" y="74"/>
                </a:cubicBezTo>
                <a:cubicBezTo>
                  <a:pt x="248" y="72"/>
                  <a:pt x="248" y="72"/>
                  <a:pt x="248" y="72"/>
                </a:cubicBezTo>
                <a:cubicBezTo>
                  <a:pt x="245" y="70"/>
                  <a:pt x="245" y="70"/>
                  <a:pt x="245" y="70"/>
                </a:cubicBezTo>
                <a:cubicBezTo>
                  <a:pt x="241" y="77"/>
                  <a:pt x="241" y="77"/>
                  <a:pt x="241" y="77"/>
                </a:cubicBezTo>
                <a:cubicBezTo>
                  <a:pt x="239" y="80"/>
                  <a:pt x="239" y="80"/>
                  <a:pt x="239" y="80"/>
                </a:cubicBezTo>
                <a:cubicBezTo>
                  <a:pt x="224" y="80"/>
                  <a:pt x="224" y="80"/>
                  <a:pt x="224" y="80"/>
                </a:cubicBezTo>
                <a:cubicBezTo>
                  <a:pt x="223" y="79"/>
                  <a:pt x="223" y="79"/>
                  <a:pt x="223" y="79"/>
                </a:cubicBezTo>
                <a:cubicBezTo>
                  <a:pt x="213" y="72"/>
                  <a:pt x="213" y="72"/>
                  <a:pt x="213" y="72"/>
                </a:cubicBezTo>
                <a:cubicBezTo>
                  <a:pt x="212" y="70"/>
                  <a:pt x="212" y="70"/>
                  <a:pt x="212" y="70"/>
                </a:cubicBezTo>
                <a:cubicBezTo>
                  <a:pt x="212" y="69"/>
                  <a:pt x="212" y="69"/>
                  <a:pt x="212" y="69"/>
                </a:cubicBezTo>
                <a:cubicBezTo>
                  <a:pt x="211" y="69"/>
                  <a:pt x="211" y="69"/>
                  <a:pt x="211" y="69"/>
                </a:cubicBezTo>
                <a:cubicBezTo>
                  <a:pt x="211" y="66"/>
                  <a:pt x="211" y="66"/>
                  <a:pt x="211" y="66"/>
                </a:cubicBezTo>
                <a:cubicBezTo>
                  <a:pt x="194" y="63"/>
                  <a:pt x="194" y="63"/>
                  <a:pt x="194" y="63"/>
                </a:cubicBezTo>
                <a:cubicBezTo>
                  <a:pt x="181" y="69"/>
                  <a:pt x="181" y="69"/>
                  <a:pt x="181" y="69"/>
                </a:cubicBezTo>
                <a:cubicBezTo>
                  <a:pt x="174" y="74"/>
                  <a:pt x="174" y="74"/>
                  <a:pt x="174" y="74"/>
                </a:cubicBezTo>
                <a:cubicBezTo>
                  <a:pt x="195" y="98"/>
                  <a:pt x="195" y="98"/>
                  <a:pt x="195" y="98"/>
                </a:cubicBezTo>
                <a:cubicBezTo>
                  <a:pt x="223" y="107"/>
                  <a:pt x="223" y="107"/>
                  <a:pt x="223" y="107"/>
                </a:cubicBezTo>
                <a:cubicBezTo>
                  <a:pt x="224" y="108"/>
                  <a:pt x="224" y="108"/>
                  <a:pt x="224" y="108"/>
                </a:cubicBezTo>
                <a:cubicBezTo>
                  <a:pt x="224" y="108"/>
                  <a:pt x="224" y="108"/>
                  <a:pt x="224" y="108"/>
                </a:cubicBezTo>
                <a:cubicBezTo>
                  <a:pt x="225" y="109"/>
                  <a:pt x="225" y="109"/>
                  <a:pt x="225" y="109"/>
                </a:cubicBezTo>
                <a:cubicBezTo>
                  <a:pt x="238" y="121"/>
                  <a:pt x="238" y="121"/>
                  <a:pt x="238" y="121"/>
                </a:cubicBezTo>
                <a:cubicBezTo>
                  <a:pt x="233" y="142"/>
                  <a:pt x="233" y="142"/>
                  <a:pt x="233" y="142"/>
                </a:cubicBezTo>
                <a:cubicBezTo>
                  <a:pt x="233" y="142"/>
                  <a:pt x="233" y="142"/>
                  <a:pt x="233" y="142"/>
                </a:cubicBezTo>
                <a:cubicBezTo>
                  <a:pt x="233" y="146"/>
                  <a:pt x="233" y="146"/>
                  <a:pt x="233" y="146"/>
                </a:cubicBezTo>
                <a:cubicBezTo>
                  <a:pt x="232" y="146"/>
                  <a:pt x="232" y="146"/>
                  <a:pt x="232" y="146"/>
                </a:cubicBezTo>
                <a:cubicBezTo>
                  <a:pt x="214" y="160"/>
                  <a:pt x="214" y="160"/>
                  <a:pt x="214" y="160"/>
                </a:cubicBezTo>
                <a:cubicBezTo>
                  <a:pt x="214" y="161"/>
                  <a:pt x="214" y="161"/>
                  <a:pt x="214" y="161"/>
                </a:cubicBezTo>
                <a:cubicBezTo>
                  <a:pt x="213" y="161"/>
                  <a:pt x="213" y="161"/>
                  <a:pt x="213" y="161"/>
                </a:cubicBezTo>
                <a:cubicBezTo>
                  <a:pt x="184" y="170"/>
                  <a:pt x="184" y="170"/>
                  <a:pt x="184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66" y="172"/>
                  <a:pt x="166" y="172"/>
                  <a:pt x="166" y="172"/>
                </a:cubicBezTo>
                <a:cubicBezTo>
                  <a:pt x="166" y="172"/>
                  <a:pt x="166" y="172"/>
                  <a:pt x="166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3" y="172"/>
                  <a:pt x="163" y="172"/>
                  <a:pt x="163" y="172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146" y="167"/>
                  <a:pt x="146" y="167"/>
                  <a:pt x="146" y="167"/>
                </a:cubicBezTo>
                <a:cubicBezTo>
                  <a:pt x="139" y="177"/>
                  <a:pt x="139" y="177"/>
                  <a:pt x="139" y="177"/>
                </a:cubicBezTo>
                <a:cubicBezTo>
                  <a:pt x="138" y="177"/>
                  <a:pt x="138" y="177"/>
                  <a:pt x="138" y="177"/>
                </a:cubicBezTo>
                <a:cubicBezTo>
                  <a:pt x="138" y="178"/>
                  <a:pt x="138" y="178"/>
                  <a:pt x="138" y="178"/>
                </a:cubicBezTo>
                <a:cubicBezTo>
                  <a:pt x="124" y="188"/>
                  <a:pt x="124" y="188"/>
                  <a:pt x="124" y="188"/>
                </a:cubicBezTo>
                <a:cubicBezTo>
                  <a:pt x="123" y="188"/>
                  <a:pt x="123" y="188"/>
                  <a:pt x="123" y="188"/>
                </a:cubicBezTo>
                <a:cubicBezTo>
                  <a:pt x="123" y="188"/>
                  <a:pt x="123" y="188"/>
                  <a:pt x="123" y="188"/>
                </a:cubicBezTo>
                <a:cubicBezTo>
                  <a:pt x="104" y="196"/>
                  <a:pt x="104" y="196"/>
                  <a:pt x="104" y="196"/>
                </a:cubicBezTo>
                <a:cubicBezTo>
                  <a:pt x="103" y="196"/>
                  <a:pt x="103" y="196"/>
                  <a:pt x="103" y="196"/>
                </a:cubicBezTo>
                <a:cubicBezTo>
                  <a:pt x="81" y="189"/>
                  <a:pt x="81" y="189"/>
                  <a:pt x="81" y="189"/>
                </a:cubicBezTo>
                <a:cubicBezTo>
                  <a:pt x="33" y="191"/>
                  <a:pt x="33" y="191"/>
                  <a:pt x="33" y="191"/>
                </a:cubicBezTo>
                <a:cubicBezTo>
                  <a:pt x="22" y="194"/>
                  <a:pt x="22" y="194"/>
                  <a:pt x="22" y="194"/>
                </a:cubicBezTo>
                <a:cubicBezTo>
                  <a:pt x="21" y="195"/>
                  <a:pt x="21" y="195"/>
                  <a:pt x="21" y="195"/>
                </a:cubicBezTo>
                <a:cubicBezTo>
                  <a:pt x="11" y="195"/>
                  <a:pt x="11" y="195"/>
                  <a:pt x="11" y="195"/>
                </a:cubicBezTo>
                <a:cubicBezTo>
                  <a:pt x="0" y="211"/>
                  <a:pt x="0" y="211"/>
                  <a:pt x="0" y="211"/>
                </a:cubicBezTo>
                <a:cubicBezTo>
                  <a:pt x="2" y="229"/>
                  <a:pt x="2" y="229"/>
                  <a:pt x="2" y="229"/>
                </a:cubicBezTo>
                <a:cubicBezTo>
                  <a:pt x="13" y="253"/>
                  <a:pt x="13" y="253"/>
                  <a:pt x="13" y="253"/>
                </a:cubicBezTo>
                <a:cubicBezTo>
                  <a:pt x="24" y="260"/>
                  <a:pt x="24" y="260"/>
                  <a:pt x="24" y="260"/>
                </a:cubicBezTo>
                <a:cubicBezTo>
                  <a:pt x="25" y="260"/>
                  <a:pt x="25" y="260"/>
                  <a:pt x="25" y="260"/>
                </a:cubicBezTo>
                <a:cubicBezTo>
                  <a:pt x="25" y="261"/>
                  <a:pt x="25" y="261"/>
                  <a:pt x="25" y="261"/>
                </a:cubicBezTo>
                <a:cubicBezTo>
                  <a:pt x="29" y="264"/>
                  <a:pt x="29" y="264"/>
                  <a:pt x="29" y="264"/>
                </a:cubicBezTo>
                <a:cubicBezTo>
                  <a:pt x="37" y="253"/>
                  <a:pt x="37" y="253"/>
                  <a:pt x="37" y="253"/>
                </a:cubicBezTo>
                <a:cubicBezTo>
                  <a:pt x="38" y="252"/>
                  <a:pt x="38" y="252"/>
                  <a:pt x="38" y="252"/>
                </a:cubicBezTo>
                <a:cubicBezTo>
                  <a:pt x="39" y="251"/>
                  <a:pt x="39" y="251"/>
                  <a:pt x="39" y="251"/>
                </a:cubicBezTo>
                <a:cubicBezTo>
                  <a:pt x="40" y="251"/>
                  <a:pt x="40" y="251"/>
                  <a:pt x="40" y="251"/>
                </a:cubicBezTo>
                <a:cubicBezTo>
                  <a:pt x="56" y="249"/>
                  <a:pt x="56" y="249"/>
                  <a:pt x="56" y="249"/>
                </a:cubicBezTo>
                <a:cubicBezTo>
                  <a:pt x="58" y="249"/>
                  <a:pt x="58" y="249"/>
                  <a:pt x="58" y="249"/>
                </a:cubicBezTo>
                <a:cubicBezTo>
                  <a:pt x="58" y="250"/>
                  <a:pt x="58" y="250"/>
                  <a:pt x="58" y="250"/>
                </a:cubicBezTo>
                <a:cubicBezTo>
                  <a:pt x="74" y="254"/>
                  <a:pt x="74" y="254"/>
                  <a:pt x="74" y="254"/>
                </a:cubicBezTo>
                <a:cubicBezTo>
                  <a:pt x="90" y="290"/>
                  <a:pt x="90" y="290"/>
                  <a:pt x="90" y="290"/>
                </a:cubicBezTo>
                <a:cubicBezTo>
                  <a:pt x="89" y="290"/>
                  <a:pt x="89" y="290"/>
                  <a:pt x="89" y="290"/>
                </a:cubicBezTo>
                <a:cubicBezTo>
                  <a:pt x="89" y="291"/>
                  <a:pt x="89" y="291"/>
                  <a:pt x="89" y="291"/>
                </a:cubicBezTo>
                <a:cubicBezTo>
                  <a:pt x="82" y="311"/>
                  <a:pt x="82" y="311"/>
                  <a:pt x="82" y="311"/>
                </a:cubicBezTo>
                <a:cubicBezTo>
                  <a:pt x="82" y="311"/>
                  <a:pt x="82" y="311"/>
                  <a:pt x="82" y="311"/>
                </a:cubicBezTo>
                <a:cubicBezTo>
                  <a:pt x="77" y="324"/>
                  <a:pt x="77" y="324"/>
                  <a:pt x="77" y="324"/>
                </a:cubicBezTo>
                <a:cubicBezTo>
                  <a:pt x="77" y="325"/>
                  <a:pt x="77" y="325"/>
                  <a:pt x="77" y="325"/>
                </a:cubicBezTo>
                <a:cubicBezTo>
                  <a:pt x="70" y="343"/>
                  <a:pt x="70" y="343"/>
                  <a:pt x="70" y="343"/>
                </a:cubicBezTo>
                <a:cubicBezTo>
                  <a:pt x="70" y="365"/>
                  <a:pt x="70" y="365"/>
                  <a:pt x="70" y="365"/>
                </a:cubicBezTo>
                <a:cubicBezTo>
                  <a:pt x="82" y="378"/>
                  <a:pt x="82" y="378"/>
                  <a:pt x="82" y="378"/>
                </a:cubicBezTo>
                <a:cubicBezTo>
                  <a:pt x="83" y="378"/>
                  <a:pt x="83" y="378"/>
                  <a:pt x="83" y="378"/>
                </a:cubicBezTo>
                <a:cubicBezTo>
                  <a:pt x="100" y="393"/>
                  <a:pt x="100" y="393"/>
                  <a:pt x="100" y="393"/>
                </a:cubicBezTo>
                <a:cubicBezTo>
                  <a:pt x="102" y="394"/>
                  <a:pt x="102" y="394"/>
                  <a:pt x="102" y="394"/>
                </a:cubicBezTo>
                <a:cubicBezTo>
                  <a:pt x="103" y="395"/>
                  <a:pt x="103" y="395"/>
                  <a:pt x="103" y="395"/>
                </a:cubicBezTo>
                <a:cubicBezTo>
                  <a:pt x="91" y="424"/>
                  <a:pt x="91" y="424"/>
                  <a:pt x="91" y="424"/>
                </a:cubicBezTo>
                <a:cubicBezTo>
                  <a:pt x="87" y="438"/>
                  <a:pt x="87" y="438"/>
                  <a:pt x="87" y="438"/>
                </a:cubicBezTo>
                <a:cubicBezTo>
                  <a:pt x="92" y="436"/>
                  <a:pt x="92" y="436"/>
                  <a:pt x="92" y="436"/>
                </a:cubicBezTo>
                <a:cubicBezTo>
                  <a:pt x="93" y="436"/>
                  <a:pt x="93" y="436"/>
                  <a:pt x="93" y="436"/>
                </a:cubicBezTo>
                <a:cubicBezTo>
                  <a:pt x="103" y="432"/>
                  <a:pt x="103" y="432"/>
                  <a:pt x="103" y="432"/>
                </a:cubicBezTo>
                <a:cubicBezTo>
                  <a:pt x="122" y="421"/>
                  <a:pt x="122" y="421"/>
                  <a:pt x="122" y="421"/>
                </a:cubicBezTo>
                <a:cubicBezTo>
                  <a:pt x="123" y="421"/>
                  <a:pt x="123" y="421"/>
                  <a:pt x="123" y="421"/>
                </a:cubicBezTo>
                <a:cubicBezTo>
                  <a:pt x="144" y="424"/>
                  <a:pt x="144" y="424"/>
                  <a:pt x="144" y="424"/>
                </a:cubicBezTo>
                <a:cubicBezTo>
                  <a:pt x="146" y="424"/>
                  <a:pt x="146" y="424"/>
                  <a:pt x="146" y="424"/>
                </a:cubicBezTo>
                <a:cubicBezTo>
                  <a:pt x="146" y="424"/>
                  <a:pt x="146" y="424"/>
                  <a:pt x="146" y="424"/>
                </a:cubicBezTo>
                <a:cubicBezTo>
                  <a:pt x="177" y="437"/>
                  <a:pt x="177" y="437"/>
                  <a:pt x="177" y="437"/>
                </a:cubicBezTo>
                <a:cubicBezTo>
                  <a:pt x="212" y="437"/>
                  <a:pt x="212" y="437"/>
                  <a:pt x="212" y="437"/>
                </a:cubicBezTo>
                <a:cubicBezTo>
                  <a:pt x="222" y="424"/>
                  <a:pt x="222" y="424"/>
                  <a:pt x="222" y="424"/>
                </a:cubicBezTo>
                <a:cubicBezTo>
                  <a:pt x="223" y="423"/>
                  <a:pt x="223" y="423"/>
                  <a:pt x="223" y="423"/>
                </a:cubicBezTo>
                <a:cubicBezTo>
                  <a:pt x="224" y="422"/>
                  <a:pt x="224" y="422"/>
                  <a:pt x="224" y="422"/>
                </a:cubicBezTo>
                <a:cubicBezTo>
                  <a:pt x="242" y="414"/>
                  <a:pt x="242" y="414"/>
                  <a:pt x="242" y="414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61" y="398"/>
                  <a:pt x="261" y="398"/>
                  <a:pt x="261" y="398"/>
                </a:cubicBezTo>
                <a:cubicBezTo>
                  <a:pt x="261" y="398"/>
                  <a:pt x="261" y="398"/>
                  <a:pt x="261" y="398"/>
                </a:cubicBezTo>
                <a:cubicBezTo>
                  <a:pt x="273" y="394"/>
                  <a:pt x="273" y="394"/>
                  <a:pt x="273" y="394"/>
                </a:cubicBezTo>
                <a:cubicBezTo>
                  <a:pt x="287" y="383"/>
                  <a:pt x="287" y="383"/>
                  <a:pt x="287" y="383"/>
                </a:cubicBezTo>
                <a:cubicBezTo>
                  <a:pt x="303" y="362"/>
                  <a:pt x="303" y="362"/>
                  <a:pt x="303" y="362"/>
                </a:cubicBezTo>
                <a:cubicBezTo>
                  <a:pt x="325" y="370"/>
                  <a:pt x="325" y="370"/>
                  <a:pt x="325" y="370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372"/>
                  <a:pt x="328" y="372"/>
                  <a:pt x="328" y="372"/>
                </a:cubicBezTo>
                <a:cubicBezTo>
                  <a:pt x="329" y="374"/>
                  <a:pt x="329" y="374"/>
                  <a:pt x="329" y="374"/>
                </a:cubicBezTo>
                <a:cubicBezTo>
                  <a:pt x="332" y="382"/>
                  <a:pt x="335" y="386"/>
                  <a:pt x="339" y="387"/>
                </a:cubicBezTo>
                <a:cubicBezTo>
                  <a:pt x="352" y="385"/>
                  <a:pt x="352" y="385"/>
                  <a:pt x="352" y="385"/>
                </a:cubicBezTo>
                <a:cubicBezTo>
                  <a:pt x="356" y="385"/>
                  <a:pt x="356" y="385"/>
                  <a:pt x="356" y="385"/>
                </a:cubicBezTo>
                <a:cubicBezTo>
                  <a:pt x="363" y="387"/>
                  <a:pt x="363" y="387"/>
                  <a:pt x="363" y="387"/>
                </a:cubicBezTo>
                <a:cubicBezTo>
                  <a:pt x="364" y="387"/>
                  <a:pt x="364" y="387"/>
                  <a:pt x="364" y="387"/>
                </a:cubicBezTo>
                <a:cubicBezTo>
                  <a:pt x="364" y="388"/>
                  <a:pt x="364" y="388"/>
                  <a:pt x="364" y="388"/>
                </a:cubicBezTo>
                <a:cubicBezTo>
                  <a:pt x="382" y="395"/>
                  <a:pt x="382" y="395"/>
                  <a:pt x="382" y="395"/>
                </a:cubicBezTo>
                <a:cubicBezTo>
                  <a:pt x="387" y="395"/>
                  <a:pt x="387" y="395"/>
                  <a:pt x="387" y="395"/>
                </a:cubicBezTo>
                <a:cubicBezTo>
                  <a:pt x="388" y="390"/>
                  <a:pt x="388" y="390"/>
                  <a:pt x="388" y="390"/>
                </a:cubicBezTo>
                <a:cubicBezTo>
                  <a:pt x="390" y="384"/>
                  <a:pt x="390" y="384"/>
                  <a:pt x="390" y="384"/>
                </a:cubicBezTo>
                <a:cubicBezTo>
                  <a:pt x="390" y="383"/>
                  <a:pt x="390" y="383"/>
                  <a:pt x="390" y="383"/>
                </a:cubicBezTo>
                <a:cubicBezTo>
                  <a:pt x="391" y="382"/>
                  <a:pt x="391" y="382"/>
                  <a:pt x="391" y="382"/>
                </a:cubicBezTo>
                <a:cubicBezTo>
                  <a:pt x="392" y="381"/>
                  <a:pt x="392" y="381"/>
                  <a:pt x="392" y="381"/>
                </a:cubicBezTo>
                <a:cubicBezTo>
                  <a:pt x="392" y="380"/>
                  <a:pt x="392" y="380"/>
                  <a:pt x="392" y="380"/>
                </a:cubicBezTo>
                <a:cubicBezTo>
                  <a:pt x="399" y="376"/>
                  <a:pt x="399" y="376"/>
                  <a:pt x="399" y="376"/>
                </a:cubicBezTo>
                <a:cubicBezTo>
                  <a:pt x="400" y="375"/>
                  <a:pt x="400" y="375"/>
                  <a:pt x="400" y="375"/>
                </a:cubicBezTo>
                <a:cubicBezTo>
                  <a:pt x="411" y="365"/>
                  <a:pt x="411" y="365"/>
                  <a:pt x="411" y="365"/>
                </a:cubicBezTo>
                <a:cubicBezTo>
                  <a:pt x="413" y="365"/>
                  <a:pt x="413" y="365"/>
                  <a:pt x="413" y="365"/>
                </a:cubicBezTo>
                <a:cubicBezTo>
                  <a:pt x="414" y="364"/>
                  <a:pt x="414" y="364"/>
                  <a:pt x="414" y="364"/>
                </a:cubicBezTo>
                <a:cubicBezTo>
                  <a:pt x="416" y="364"/>
                  <a:pt x="416" y="364"/>
                  <a:pt x="416" y="364"/>
                </a:cubicBezTo>
                <a:cubicBezTo>
                  <a:pt x="426" y="365"/>
                  <a:pt x="426" y="365"/>
                  <a:pt x="426" y="365"/>
                </a:cubicBezTo>
                <a:cubicBezTo>
                  <a:pt x="426" y="359"/>
                  <a:pt x="429" y="352"/>
                  <a:pt x="436" y="346"/>
                </a:cubicBezTo>
                <a:cubicBezTo>
                  <a:pt x="443" y="341"/>
                  <a:pt x="448" y="338"/>
                  <a:pt x="452" y="339"/>
                </a:cubicBezTo>
                <a:cubicBezTo>
                  <a:pt x="458" y="335"/>
                  <a:pt x="458" y="335"/>
                  <a:pt x="458" y="335"/>
                </a:cubicBezTo>
                <a:cubicBezTo>
                  <a:pt x="459" y="335"/>
                  <a:pt x="459" y="335"/>
                  <a:pt x="459" y="335"/>
                </a:cubicBezTo>
                <a:cubicBezTo>
                  <a:pt x="459" y="333"/>
                  <a:pt x="459" y="333"/>
                  <a:pt x="459" y="333"/>
                </a:cubicBezTo>
                <a:cubicBezTo>
                  <a:pt x="464" y="328"/>
                  <a:pt x="464" y="328"/>
                  <a:pt x="464" y="328"/>
                </a:cubicBezTo>
                <a:cubicBezTo>
                  <a:pt x="464" y="327"/>
                  <a:pt x="464" y="327"/>
                  <a:pt x="464" y="327"/>
                </a:cubicBezTo>
                <a:cubicBezTo>
                  <a:pt x="465" y="327"/>
                  <a:pt x="465" y="327"/>
                  <a:pt x="465" y="327"/>
                </a:cubicBezTo>
                <a:cubicBezTo>
                  <a:pt x="466" y="326"/>
                  <a:pt x="466" y="326"/>
                  <a:pt x="466" y="326"/>
                </a:cubicBezTo>
                <a:cubicBezTo>
                  <a:pt x="467" y="326"/>
                  <a:pt x="467" y="326"/>
                  <a:pt x="467" y="326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94" y="322"/>
                  <a:pt x="494" y="322"/>
                  <a:pt x="494" y="322"/>
                </a:cubicBezTo>
                <a:cubicBezTo>
                  <a:pt x="498" y="319"/>
                  <a:pt x="498" y="319"/>
                  <a:pt x="498" y="319"/>
                </a:cubicBezTo>
                <a:cubicBezTo>
                  <a:pt x="501" y="312"/>
                  <a:pt x="501" y="312"/>
                  <a:pt x="501" y="312"/>
                </a:cubicBezTo>
                <a:cubicBezTo>
                  <a:pt x="501" y="312"/>
                  <a:pt x="501" y="312"/>
                  <a:pt x="501" y="312"/>
                </a:cubicBezTo>
                <a:cubicBezTo>
                  <a:pt x="506" y="302"/>
                  <a:pt x="506" y="302"/>
                  <a:pt x="506" y="302"/>
                </a:cubicBezTo>
                <a:cubicBezTo>
                  <a:pt x="504" y="301"/>
                  <a:pt x="504" y="301"/>
                  <a:pt x="504" y="301"/>
                </a:cubicBezTo>
                <a:cubicBezTo>
                  <a:pt x="498" y="293"/>
                  <a:pt x="494" y="285"/>
                  <a:pt x="492" y="273"/>
                </a:cubicBezTo>
                <a:cubicBezTo>
                  <a:pt x="491" y="272"/>
                  <a:pt x="491" y="272"/>
                  <a:pt x="491" y="272"/>
                </a:cubicBezTo>
                <a:cubicBezTo>
                  <a:pt x="491" y="272"/>
                  <a:pt x="491" y="272"/>
                  <a:pt x="491" y="272"/>
                </a:cubicBezTo>
                <a:cubicBezTo>
                  <a:pt x="492" y="272"/>
                  <a:pt x="492" y="272"/>
                  <a:pt x="492" y="272"/>
                </a:cubicBezTo>
                <a:cubicBezTo>
                  <a:pt x="492" y="271"/>
                  <a:pt x="492" y="271"/>
                  <a:pt x="492" y="271"/>
                </a:cubicBezTo>
                <a:cubicBezTo>
                  <a:pt x="496" y="248"/>
                  <a:pt x="496" y="248"/>
                  <a:pt x="496" y="248"/>
                </a:cubicBezTo>
                <a:cubicBezTo>
                  <a:pt x="496" y="241"/>
                  <a:pt x="498" y="235"/>
                  <a:pt x="503" y="230"/>
                </a:cubicBezTo>
                <a:cubicBezTo>
                  <a:pt x="501" y="211"/>
                  <a:pt x="501" y="211"/>
                  <a:pt x="501" y="211"/>
                </a:cubicBezTo>
                <a:cubicBezTo>
                  <a:pt x="500" y="209"/>
                  <a:pt x="498" y="207"/>
                  <a:pt x="493" y="206"/>
                </a:cubicBezTo>
                <a:cubicBezTo>
                  <a:pt x="459" y="219"/>
                  <a:pt x="459" y="219"/>
                  <a:pt x="459" y="219"/>
                </a:cubicBezTo>
                <a:cubicBezTo>
                  <a:pt x="461" y="185"/>
                  <a:pt x="461" y="185"/>
                  <a:pt x="461" y="185"/>
                </a:cubicBezTo>
                <a:cubicBezTo>
                  <a:pt x="462" y="179"/>
                  <a:pt x="473" y="170"/>
                  <a:pt x="493" y="158"/>
                </a:cubicBezTo>
                <a:cubicBezTo>
                  <a:pt x="483" y="121"/>
                  <a:pt x="483" y="121"/>
                  <a:pt x="483" y="121"/>
                </a:cubicBezTo>
                <a:cubicBezTo>
                  <a:pt x="481" y="109"/>
                  <a:pt x="484" y="99"/>
                  <a:pt x="493" y="91"/>
                </a:cubicBezTo>
                <a:cubicBezTo>
                  <a:pt x="491" y="84"/>
                  <a:pt x="491" y="84"/>
                  <a:pt x="491" y="84"/>
                </a:cubicBezTo>
                <a:cubicBezTo>
                  <a:pt x="480" y="84"/>
                  <a:pt x="480" y="84"/>
                  <a:pt x="480" y="84"/>
                </a:cubicBezTo>
                <a:cubicBezTo>
                  <a:pt x="477" y="85"/>
                  <a:pt x="477" y="85"/>
                  <a:pt x="477" y="85"/>
                </a:cubicBezTo>
                <a:cubicBezTo>
                  <a:pt x="472" y="100"/>
                  <a:pt x="472" y="100"/>
                  <a:pt x="472" y="100"/>
                </a:cubicBezTo>
                <a:cubicBezTo>
                  <a:pt x="467" y="105"/>
                  <a:pt x="463" y="109"/>
                  <a:pt x="459" y="109"/>
                </a:cubicBezTo>
                <a:cubicBezTo>
                  <a:pt x="457" y="109"/>
                  <a:pt x="457" y="109"/>
                  <a:pt x="457" y="109"/>
                </a:cubicBezTo>
                <a:cubicBezTo>
                  <a:pt x="446" y="101"/>
                  <a:pt x="446" y="101"/>
                  <a:pt x="446" y="101"/>
                </a:cubicBezTo>
                <a:cubicBezTo>
                  <a:pt x="445" y="101"/>
                  <a:pt x="445" y="101"/>
                  <a:pt x="445" y="101"/>
                </a:cubicBezTo>
                <a:cubicBezTo>
                  <a:pt x="444" y="101"/>
                  <a:pt x="444" y="101"/>
                  <a:pt x="444" y="101"/>
                </a:cubicBezTo>
                <a:cubicBezTo>
                  <a:pt x="444" y="100"/>
                  <a:pt x="444" y="100"/>
                  <a:pt x="444" y="100"/>
                </a:cubicBezTo>
                <a:cubicBezTo>
                  <a:pt x="444" y="98"/>
                  <a:pt x="444" y="98"/>
                  <a:pt x="444" y="98"/>
                </a:cubicBezTo>
                <a:cubicBezTo>
                  <a:pt x="441" y="91"/>
                  <a:pt x="441" y="91"/>
                  <a:pt x="441" y="91"/>
                </a:cubicBezTo>
                <a:cubicBezTo>
                  <a:pt x="440" y="80"/>
                  <a:pt x="440" y="80"/>
                  <a:pt x="440" y="80"/>
                </a:cubicBezTo>
                <a:cubicBezTo>
                  <a:pt x="440" y="79"/>
                  <a:pt x="440" y="79"/>
                  <a:pt x="440" y="79"/>
                </a:cubicBezTo>
                <a:cubicBezTo>
                  <a:pt x="439" y="81"/>
                  <a:pt x="439" y="81"/>
                  <a:pt x="439" y="81"/>
                </a:cubicBezTo>
                <a:cubicBezTo>
                  <a:pt x="438" y="84"/>
                  <a:pt x="438" y="84"/>
                  <a:pt x="438" y="84"/>
                </a:cubicBezTo>
                <a:cubicBezTo>
                  <a:pt x="419" y="84"/>
                  <a:pt x="419" y="84"/>
                  <a:pt x="419" y="84"/>
                </a:cubicBezTo>
                <a:cubicBezTo>
                  <a:pt x="417" y="80"/>
                  <a:pt x="417" y="80"/>
                  <a:pt x="417" y="80"/>
                </a:cubicBezTo>
                <a:cubicBezTo>
                  <a:pt x="414" y="69"/>
                  <a:pt x="414" y="69"/>
                  <a:pt x="414" y="69"/>
                </a:cubicBezTo>
                <a:cubicBezTo>
                  <a:pt x="414" y="53"/>
                  <a:pt x="414" y="53"/>
                  <a:pt x="414" y="53"/>
                </a:cubicBezTo>
                <a:cubicBezTo>
                  <a:pt x="402" y="33"/>
                  <a:pt x="402" y="33"/>
                  <a:pt x="402" y="33"/>
                </a:cubicBezTo>
                <a:cubicBezTo>
                  <a:pt x="402" y="16"/>
                  <a:pt x="402" y="16"/>
                  <a:pt x="402" y="16"/>
                </a:cubicBezTo>
                <a:lnTo>
                  <a:pt x="398" y="8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5" name="Freeform 14"/>
          <p:cNvSpPr/>
          <p:nvPr/>
        </p:nvSpPr>
        <p:spPr bwMode="auto">
          <a:xfrm>
            <a:off x="2668588" y="3765550"/>
            <a:ext cx="625475" cy="468313"/>
          </a:xfrm>
          <a:custGeom>
            <a:avLst/>
            <a:gdLst>
              <a:gd name="T0" fmla="*/ 2147483646 w 662"/>
              <a:gd name="T1" fmla="*/ 2147483646 h 506"/>
              <a:gd name="T2" fmla="*/ 2147483646 w 662"/>
              <a:gd name="T3" fmla="*/ 2147483646 h 506"/>
              <a:gd name="T4" fmla="*/ 2147483646 w 662"/>
              <a:gd name="T5" fmla="*/ 2147483646 h 506"/>
              <a:gd name="T6" fmla="*/ 2147483646 w 662"/>
              <a:gd name="T7" fmla="*/ 2147483646 h 506"/>
              <a:gd name="T8" fmla="*/ 2147483646 w 662"/>
              <a:gd name="T9" fmla="*/ 2147483646 h 506"/>
              <a:gd name="T10" fmla="*/ 2147483646 w 662"/>
              <a:gd name="T11" fmla="*/ 2147483646 h 506"/>
              <a:gd name="T12" fmla="*/ 2147483646 w 662"/>
              <a:gd name="T13" fmla="*/ 2147483646 h 506"/>
              <a:gd name="T14" fmla="*/ 2147483646 w 662"/>
              <a:gd name="T15" fmla="*/ 2147483646 h 506"/>
              <a:gd name="T16" fmla="*/ 2147483646 w 662"/>
              <a:gd name="T17" fmla="*/ 2147483646 h 506"/>
              <a:gd name="T18" fmla="*/ 2147483646 w 662"/>
              <a:gd name="T19" fmla="*/ 2147483646 h 506"/>
              <a:gd name="T20" fmla="*/ 2147483646 w 662"/>
              <a:gd name="T21" fmla="*/ 2147483646 h 506"/>
              <a:gd name="T22" fmla="*/ 2147483646 w 662"/>
              <a:gd name="T23" fmla="*/ 2147483646 h 506"/>
              <a:gd name="T24" fmla="*/ 2147483646 w 662"/>
              <a:gd name="T25" fmla="*/ 2147483646 h 506"/>
              <a:gd name="T26" fmla="*/ 2147483646 w 662"/>
              <a:gd name="T27" fmla="*/ 2147483646 h 506"/>
              <a:gd name="T28" fmla="*/ 2147483646 w 662"/>
              <a:gd name="T29" fmla="*/ 2147483646 h 506"/>
              <a:gd name="T30" fmla="*/ 2147483646 w 662"/>
              <a:gd name="T31" fmla="*/ 2147483646 h 506"/>
              <a:gd name="T32" fmla="*/ 2147483646 w 662"/>
              <a:gd name="T33" fmla="*/ 2147483646 h 506"/>
              <a:gd name="T34" fmla="*/ 2147483646 w 662"/>
              <a:gd name="T35" fmla="*/ 2147483646 h 506"/>
              <a:gd name="T36" fmla="*/ 2147483646 w 662"/>
              <a:gd name="T37" fmla="*/ 2147483646 h 506"/>
              <a:gd name="T38" fmla="*/ 2147483646 w 662"/>
              <a:gd name="T39" fmla="*/ 2147483646 h 506"/>
              <a:gd name="T40" fmla="*/ 2147483646 w 662"/>
              <a:gd name="T41" fmla="*/ 2147483646 h 506"/>
              <a:gd name="T42" fmla="*/ 2147483646 w 662"/>
              <a:gd name="T43" fmla="*/ 2147483646 h 506"/>
              <a:gd name="T44" fmla="*/ 2147483646 w 662"/>
              <a:gd name="T45" fmla="*/ 2147483646 h 506"/>
              <a:gd name="T46" fmla="*/ 2147483646 w 662"/>
              <a:gd name="T47" fmla="*/ 2147483646 h 506"/>
              <a:gd name="T48" fmla="*/ 2147483646 w 662"/>
              <a:gd name="T49" fmla="*/ 2147483646 h 506"/>
              <a:gd name="T50" fmla="*/ 2147483646 w 662"/>
              <a:gd name="T51" fmla="*/ 2147483646 h 506"/>
              <a:gd name="T52" fmla="*/ 2147483646 w 662"/>
              <a:gd name="T53" fmla="*/ 2147483646 h 506"/>
              <a:gd name="T54" fmla="*/ 2147483646 w 662"/>
              <a:gd name="T55" fmla="*/ 2147483646 h 506"/>
              <a:gd name="T56" fmla="*/ 2147483646 w 662"/>
              <a:gd name="T57" fmla="*/ 2147483646 h 506"/>
              <a:gd name="T58" fmla="*/ 2147483646 w 662"/>
              <a:gd name="T59" fmla="*/ 2147483646 h 506"/>
              <a:gd name="T60" fmla="*/ 2147483646 w 662"/>
              <a:gd name="T61" fmla="*/ 2147483646 h 506"/>
              <a:gd name="T62" fmla="*/ 2147483646 w 662"/>
              <a:gd name="T63" fmla="*/ 2147483646 h 506"/>
              <a:gd name="T64" fmla="*/ 2147483646 w 662"/>
              <a:gd name="T65" fmla="*/ 2147483646 h 506"/>
              <a:gd name="T66" fmla="*/ 2147483646 w 662"/>
              <a:gd name="T67" fmla="*/ 2147483646 h 506"/>
              <a:gd name="T68" fmla="*/ 2147483646 w 662"/>
              <a:gd name="T69" fmla="*/ 2147483646 h 506"/>
              <a:gd name="T70" fmla="*/ 2147483646 w 662"/>
              <a:gd name="T71" fmla="*/ 2147483646 h 506"/>
              <a:gd name="T72" fmla="*/ 2147483646 w 662"/>
              <a:gd name="T73" fmla="*/ 2147483646 h 506"/>
              <a:gd name="T74" fmla="*/ 2147483646 w 662"/>
              <a:gd name="T75" fmla="*/ 2147483646 h 506"/>
              <a:gd name="T76" fmla="*/ 2147483646 w 662"/>
              <a:gd name="T77" fmla="*/ 2147483646 h 506"/>
              <a:gd name="T78" fmla="*/ 2147483646 w 662"/>
              <a:gd name="T79" fmla="*/ 2147483646 h 506"/>
              <a:gd name="T80" fmla="*/ 2147483646 w 662"/>
              <a:gd name="T81" fmla="*/ 2147483646 h 506"/>
              <a:gd name="T82" fmla="*/ 2147483646 w 662"/>
              <a:gd name="T83" fmla="*/ 2147483646 h 506"/>
              <a:gd name="T84" fmla="*/ 2147483646 w 662"/>
              <a:gd name="T85" fmla="*/ 2147483646 h 506"/>
              <a:gd name="T86" fmla="*/ 2147483646 w 662"/>
              <a:gd name="T87" fmla="*/ 2147483646 h 506"/>
              <a:gd name="T88" fmla="*/ 2147483646 w 662"/>
              <a:gd name="T89" fmla="*/ 2147483646 h 506"/>
              <a:gd name="T90" fmla="*/ 2147483646 w 662"/>
              <a:gd name="T91" fmla="*/ 2147483646 h 506"/>
              <a:gd name="T92" fmla="*/ 2147483646 w 662"/>
              <a:gd name="T93" fmla="*/ 2147483646 h 506"/>
              <a:gd name="T94" fmla="*/ 2147483646 w 662"/>
              <a:gd name="T95" fmla="*/ 2147483646 h 506"/>
              <a:gd name="T96" fmla="*/ 2147483646 w 662"/>
              <a:gd name="T97" fmla="*/ 2147483646 h 506"/>
              <a:gd name="T98" fmla="*/ 2147483646 w 662"/>
              <a:gd name="T99" fmla="*/ 2147483646 h 506"/>
              <a:gd name="T100" fmla="*/ 2147483646 w 662"/>
              <a:gd name="T101" fmla="*/ 2147483646 h 506"/>
              <a:gd name="T102" fmla="*/ 2147483646 w 662"/>
              <a:gd name="T103" fmla="*/ 2147483646 h 506"/>
              <a:gd name="T104" fmla="*/ 2147483646 w 662"/>
              <a:gd name="T105" fmla="*/ 2147483646 h 506"/>
              <a:gd name="T106" fmla="*/ 2147483646 w 662"/>
              <a:gd name="T107" fmla="*/ 2147483646 h 506"/>
              <a:gd name="T108" fmla="*/ 2147483646 w 662"/>
              <a:gd name="T109" fmla="*/ 2147483646 h 506"/>
              <a:gd name="T110" fmla="*/ 2147483646 w 662"/>
              <a:gd name="T111" fmla="*/ 2147483646 h 506"/>
              <a:gd name="T112" fmla="*/ 2147483646 w 662"/>
              <a:gd name="T113" fmla="*/ 2147483646 h 506"/>
              <a:gd name="T114" fmla="*/ 2147483646 w 662"/>
              <a:gd name="T115" fmla="*/ 0 h 506"/>
              <a:gd name="T116" fmla="*/ 2147483646 w 662"/>
              <a:gd name="T117" fmla="*/ 2147483646 h 50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62"/>
              <a:gd name="T178" fmla="*/ 0 h 506"/>
              <a:gd name="T179" fmla="*/ 662 w 662"/>
              <a:gd name="T180" fmla="*/ 506 h 50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62" h="506">
                <a:moveTo>
                  <a:pt x="530" y="13"/>
                </a:moveTo>
                <a:cubicBezTo>
                  <a:pt x="531" y="14"/>
                  <a:pt x="531" y="14"/>
                  <a:pt x="531" y="14"/>
                </a:cubicBezTo>
                <a:cubicBezTo>
                  <a:pt x="533" y="16"/>
                  <a:pt x="533" y="16"/>
                  <a:pt x="533" y="16"/>
                </a:cubicBezTo>
                <a:cubicBezTo>
                  <a:pt x="519" y="37"/>
                  <a:pt x="519" y="37"/>
                  <a:pt x="519" y="37"/>
                </a:cubicBezTo>
                <a:cubicBezTo>
                  <a:pt x="514" y="43"/>
                  <a:pt x="507" y="48"/>
                  <a:pt x="498" y="48"/>
                </a:cubicBezTo>
                <a:cubicBezTo>
                  <a:pt x="496" y="48"/>
                  <a:pt x="496" y="48"/>
                  <a:pt x="496" y="48"/>
                </a:cubicBezTo>
                <a:cubicBezTo>
                  <a:pt x="486" y="41"/>
                  <a:pt x="486" y="41"/>
                  <a:pt x="486" y="41"/>
                </a:cubicBezTo>
                <a:cubicBezTo>
                  <a:pt x="475" y="42"/>
                  <a:pt x="475" y="42"/>
                  <a:pt x="475" y="42"/>
                </a:cubicBezTo>
                <a:cubicBezTo>
                  <a:pt x="454" y="58"/>
                  <a:pt x="454" y="58"/>
                  <a:pt x="454" y="58"/>
                </a:cubicBezTo>
                <a:cubicBezTo>
                  <a:pt x="449" y="60"/>
                  <a:pt x="442" y="55"/>
                  <a:pt x="433" y="42"/>
                </a:cubicBezTo>
                <a:cubicBezTo>
                  <a:pt x="427" y="56"/>
                  <a:pt x="427" y="56"/>
                  <a:pt x="427" y="56"/>
                </a:cubicBezTo>
                <a:cubicBezTo>
                  <a:pt x="426" y="56"/>
                  <a:pt x="426" y="56"/>
                  <a:pt x="426" y="56"/>
                </a:cubicBezTo>
                <a:cubicBezTo>
                  <a:pt x="426" y="56"/>
                  <a:pt x="426" y="56"/>
                  <a:pt x="426" y="56"/>
                </a:cubicBezTo>
                <a:cubicBezTo>
                  <a:pt x="424" y="57"/>
                  <a:pt x="424" y="57"/>
                  <a:pt x="424" y="57"/>
                </a:cubicBezTo>
                <a:cubicBezTo>
                  <a:pt x="424" y="57"/>
                  <a:pt x="424" y="57"/>
                  <a:pt x="424" y="57"/>
                </a:cubicBezTo>
                <a:cubicBezTo>
                  <a:pt x="417" y="64"/>
                  <a:pt x="417" y="64"/>
                  <a:pt x="417" y="64"/>
                </a:cubicBezTo>
                <a:cubicBezTo>
                  <a:pt x="403" y="64"/>
                  <a:pt x="403" y="64"/>
                  <a:pt x="403" y="64"/>
                </a:cubicBezTo>
                <a:cubicBezTo>
                  <a:pt x="390" y="69"/>
                  <a:pt x="390" y="69"/>
                  <a:pt x="390" y="69"/>
                </a:cubicBezTo>
                <a:cubicBezTo>
                  <a:pt x="373" y="81"/>
                  <a:pt x="373" y="81"/>
                  <a:pt x="373" y="81"/>
                </a:cubicBezTo>
                <a:cubicBezTo>
                  <a:pt x="367" y="81"/>
                  <a:pt x="367" y="81"/>
                  <a:pt x="367" y="81"/>
                </a:cubicBezTo>
                <a:cubicBezTo>
                  <a:pt x="361" y="86"/>
                  <a:pt x="361" y="86"/>
                  <a:pt x="361" y="86"/>
                </a:cubicBezTo>
                <a:cubicBezTo>
                  <a:pt x="356" y="91"/>
                  <a:pt x="354" y="95"/>
                  <a:pt x="357" y="99"/>
                </a:cubicBezTo>
                <a:cubicBezTo>
                  <a:pt x="364" y="110"/>
                  <a:pt x="364" y="110"/>
                  <a:pt x="364" y="110"/>
                </a:cubicBezTo>
                <a:cubicBezTo>
                  <a:pt x="335" y="107"/>
                  <a:pt x="335" y="107"/>
                  <a:pt x="335" y="107"/>
                </a:cubicBezTo>
                <a:cubicBezTo>
                  <a:pt x="319" y="119"/>
                  <a:pt x="319" y="119"/>
                  <a:pt x="319" y="119"/>
                </a:cubicBezTo>
                <a:cubicBezTo>
                  <a:pt x="317" y="125"/>
                  <a:pt x="317" y="125"/>
                  <a:pt x="317" y="125"/>
                </a:cubicBezTo>
                <a:cubicBezTo>
                  <a:pt x="317" y="126"/>
                  <a:pt x="317" y="126"/>
                  <a:pt x="317" y="126"/>
                </a:cubicBezTo>
                <a:cubicBezTo>
                  <a:pt x="314" y="134"/>
                  <a:pt x="314" y="134"/>
                  <a:pt x="314" y="134"/>
                </a:cubicBezTo>
                <a:cubicBezTo>
                  <a:pt x="313" y="135"/>
                  <a:pt x="313" y="135"/>
                  <a:pt x="313" y="135"/>
                </a:cubicBezTo>
                <a:cubicBezTo>
                  <a:pt x="312" y="136"/>
                  <a:pt x="312" y="136"/>
                  <a:pt x="312" y="136"/>
                </a:cubicBezTo>
                <a:cubicBezTo>
                  <a:pt x="297" y="136"/>
                  <a:pt x="297" y="136"/>
                  <a:pt x="297" y="136"/>
                </a:cubicBezTo>
                <a:cubicBezTo>
                  <a:pt x="278" y="129"/>
                  <a:pt x="278" y="129"/>
                  <a:pt x="278" y="129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57" y="130"/>
                  <a:pt x="257" y="130"/>
                  <a:pt x="257" y="130"/>
                </a:cubicBezTo>
                <a:cubicBezTo>
                  <a:pt x="250" y="130"/>
                  <a:pt x="243" y="122"/>
                  <a:pt x="237" y="111"/>
                </a:cubicBezTo>
                <a:cubicBezTo>
                  <a:pt x="224" y="106"/>
                  <a:pt x="224" y="106"/>
                  <a:pt x="224" y="106"/>
                </a:cubicBezTo>
                <a:cubicBezTo>
                  <a:pt x="213" y="121"/>
                  <a:pt x="213" y="121"/>
                  <a:pt x="213" y="121"/>
                </a:cubicBezTo>
                <a:cubicBezTo>
                  <a:pt x="213" y="121"/>
                  <a:pt x="213" y="121"/>
                  <a:pt x="213" y="121"/>
                </a:cubicBezTo>
                <a:cubicBezTo>
                  <a:pt x="212" y="121"/>
                  <a:pt x="212" y="121"/>
                  <a:pt x="212" y="121"/>
                </a:cubicBezTo>
                <a:cubicBezTo>
                  <a:pt x="198" y="134"/>
                  <a:pt x="198" y="134"/>
                  <a:pt x="198" y="134"/>
                </a:cubicBezTo>
                <a:cubicBezTo>
                  <a:pt x="196" y="134"/>
                  <a:pt x="196" y="134"/>
                  <a:pt x="196" y="134"/>
                </a:cubicBezTo>
                <a:cubicBezTo>
                  <a:pt x="196" y="135"/>
                  <a:pt x="196" y="135"/>
                  <a:pt x="196" y="135"/>
                </a:cubicBezTo>
                <a:cubicBezTo>
                  <a:pt x="194" y="135"/>
                  <a:pt x="194" y="135"/>
                  <a:pt x="194" y="135"/>
                </a:cubicBezTo>
                <a:cubicBezTo>
                  <a:pt x="183" y="138"/>
                  <a:pt x="183" y="138"/>
                  <a:pt x="183" y="138"/>
                </a:cubicBezTo>
                <a:cubicBezTo>
                  <a:pt x="166" y="153"/>
                  <a:pt x="166" y="153"/>
                  <a:pt x="166" y="153"/>
                </a:cubicBezTo>
                <a:cubicBezTo>
                  <a:pt x="166" y="153"/>
                  <a:pt x="166" y="153"/>
                  <a:pt x="166" y="153"/>
                </a:cubicBezTo>
                <a:cubicBezTo>
                  <a:pt x="148" y="162"/>
                  <a:pt x="148" y="162"/>
                  <a:pt x="148" y="162"/>
                </a:cubicBezTo>
                <a:cubicBezTo>
                  <a:pt x="135" y="178"/>
                  <a:pt x="135" y="178"/>
                  <a:pt x="135" y="178"/>
                </a:cubicBezTo>
                <a:cubicBezTo>
                  <a:pt x="93" y="178"/>
                  <a:pt x="93" y="178"/>
                  <a:pt x="93" y="178"/>
                </a:cubicBezTo>
                <a:cubicBezTo>
                  <a:pt x="93" y="178"/>
                  <a:pt x="93" y="178"/>
                  <a:pt x="93" y="178"/>
                </a:cubicBezTo>
                <a:cubicBezTo>
                  <a:pt x="60" y="166"/>
                  <a:pt x="60" y="166"/>
                  <a:pt x="60" y="166"/>
                </a:cubicBezTo>
                <a:cubicBezTo>
                  <a:pt x="42" y="164"/>
                  <a:pt x="42" y="164"/>
                  <a:pt x="42" y="164"/>
                </a:cubicBezTo>
                <a:cubicBezTo>
                  <a:pt x="27" y="172"/>
                  <a:pt x="27" y="172"/>
                  <a:pt x="27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15" y="176"/>
                  <a:pt x="15" y="176"/>
                  <a:pt x="15" y="176"/>
                </a:cubicBezTo>
                <a:cubicBezTo>
                  <a:pt x="10" y="178"/>
                  <a:pt x="5" y="182"/>
                  <a:pt x="2" y="183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1"/>
                  <a:pt x="0" y="201"/>
                  <a:pt x="0" y="201"/>
                </a:cubicBezTo>
                <a:cubicBezTo>
                  <a:pt x="5" y="209"/>
                  <a:pt x="5" y="209"/>
                  <a:pt x="5" y="209"/>
                </a:cubicBezTo>
                <a:cubicBezTo>
                  <a:pt x="31" y="201"/>
                  <a:pt x="31" y="201"/>
                  <a:pt x="31" y="201"/>
                </a:cubicBezTo>
                <a:cubicBezTo>
                  <a:pt x="36" y="201"/>
                  <a:pt x="43" y="204"/>
                  <a:pt x="53" y="209"/>
                </a:cubicBezTo>
                <a:cubicBezTo>
                  <a:pt x="55" y="210"/>
                  <a:pt x="55" y="210"/>
                  <a:pt x="55" y="210"/>
                </a:cubicBezTo>
                <a:cubicBezTo>
                  <a:pt x="56" y="211"/>
                  <a:pt x="56" y="211"/>
                  <a:pt x="56" y="211"/>
                </a:cubicBezTo>
                <a:cubicBezTo>
                  <a:pt x="57" y="247"/>
                  <a:pt x="57" y="247"/>
                  <a:pt x="57" y="247"/>
                </a:cubicBezTo>
                <a:cubicBezTo>
                  <a:pt x="62" y="248"/>
                  <a:pt x="62" y="248"/>
                  <a:pt x="62" y="248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98" y="245"/>
                  <a:pt x="98" y="245"/>
                  <a:pt x="98" y="245"/>
                </a:cubicBezTo>
                <a:cubicBezTo>
                  <a:pt x="100" y="243"/>
                  <a:pt x="100" y="243"/>
                  <a:pt x="100" y="243"/>
                </a:cubicBezTo>
                <a:cubicBezTo>
                  <a:pt x="109" y="239"/>
                  <a:pt x="116" y="235"/>
                  <a:pt x="126" y="234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32" y="236"/>
                  <a:pt x="132" y="236"/>
                  <a:pt x="132" y="236"/>
                </a:cubicBezTo>
                <a:cubicBezTo>
                  <a:pt x="138" y="249"/>
                  <a:pt x="138" y="249"/>
                  <a:pt x="138" y="249"/>
                </a:cubicBezTo>
                <a:cubicBezTo>
                  <a:pt x="138" y="250"/>
                  <a:pt x="138" y="250"/>
                  <a:pt x="138" y="250"/>
                </a:cubicBezTo>
                <a:cubicBezTo>
                  <a:pt x="142" y="285"/>
                  <a:pt x="142" y="285"/>
                  <a:pt x="142" y="285"/>
                </a:cubicBezTo>
                <a:cubicBezTo>
                  <a:pt x="142" y="288"/>
                  <a:pt x="142" y="288"/>
                  <a:pt x="142" y="288"/>
                </a:cubicBezTo>
                <a:cubicBezTo>
                  <a:pt x="123" y="308"/>
                  <a:pt x="123" y="308"/>
                  <a:pt x="123" y="308"/>
                </a:cubicBezTo>
                <a:cubicBezTo>
                  <a:pt x="122" y="308"/>
                  <a:pt x="122" y="308"/>
                  <a:pt x="122" y="308"/>
                </a:cubicBezTo>
                <a:cubicBezTo>
                  <a:pt x="122" y="309"/>
                  <a:pt x="122" y="309"/>
                  <a:pt x="122" y="309"/>
                </a:cubicBezTo>
                <a:cubicBezTo>
                  <a:pt x="99" y="320"/>
                  <a:pt x="99" y="320"/>
                  <a:pt x="99" y="320"/>
                </a:cubicBezTo>
                <a:cubicBezTo>
                  <a:pt x="92" y="328"/>
                  <a:pt x="92" y="328"/>
                  <a:pt x="92" y="328"/>
                </a:cubicBezTo>
                <a:cubicBezTo>
                  <a:pt x="95" y="335"/>
                  <a:pt x="95" y="335"/>
                  <a:pt x="95" y="335"/>
                </a:cubicBezTo>
                <a:cubicBezTo>
                  <a:pt x="141" y="339"/>
                  <a:pt x="141" y="339"/>
                  <a:pt x="141" y="339"/>
                </a:cubicBezTo>
                <a:cubicBezTo>
                  <a:pt x="142" y="340"/>
                  <a:pt x="142" y="340"/>
                  <a:pt x="142" y="340"/>
                </a:cubicBezTo>
                <a:cubicBezTo>
                  <a:pt x="142" y="340"/>
                  <a:pt x="142" y="340"/>
                  <a:pt x="142" y="340"/>
                </a:cubicBezTo>
                <a:cubicBezTo>
                  <a:pt x="143" y="341"/>
                  <a:pt x="143" y="341"/>
                  <a:pt x="143" y="341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201" y="350"/>
                  <a:pt x="201" y="350"/>
                  <a:pt x="201" y="350"/>
                </a:cubicBezTo>
                <a:cubicBezTo>
                  <a:pt x="201" y="356"/>
                  <a:pt x="201" y="356"/>
                  <a:pt x="201" y="356"/>
                </a:cubicBezTo>
                <a:cubicBezTo>
                  <a:pt x="203" y="376"/>
                  <a:pt x="203" y="376"/>
                  <a:pt x="203" y="376"/>
                </a:cubicBezTo>
                <a:cubicBezTo>
                  <a:pt x="203" y="378"/>
                  <a:pt x="203" y="378"/>
                  <a:pt x="203" y="378"/>
                </a:cubicBezTo>
                <a:cubicBezTo>
                  <a:pt x="204" y="378"/>
                  <a:pt x="204" y="378"/>
                  <a:pt x="204" y="378"/>
                </a:cubicBezTo>
                <a:cubicBezTo>
                  <a:pt x="186" y="396"/>
                  <a:pt x="186" y="396"/>
                  <a:pt x="186" y="396"/>
                </a:cubicBezTo>
                <a:cubicBezTo>
                  <a:pt x="184" y="419"/>
                  <a:pt x="188" y="433"/>
                  <a:pt x="198" y="436"/>
                </a:cubicBezTo>
                <a:cubicBezTo>
                  <a:pt x="231" y="454"/>
                  <a:pt x="231" y="454"/>
                  <a:pt x="231" y="454"/>
                </a:cubicBezTo>
                <a:cubicBezTo>
                  <a:pt x="258" y="472"/>
                  <a:pt x="258" y="472"/>
                  <a:pt x="258" y="472"/>
                </a:cubicBezTo>
                <a:cubicBezTo>
                  <a:pt x="280" y="461"/>
                  <a:pt x="280" y="461"/>
                  <a:pt x="280" y="461"/>
                </a:cubicBezTo>
                <a:cubicBezTo>
                  <a:pt x="282" y="460"/>
                  <a:pt x="282" y="460"/>
                  <a:pt x="282" y="460"/>
                </a:cubicBezTo>
                <a:cubicBezTo>
                  <a:pt x="284" y="459"/>
                  <a:pt x="284" y="459"/>
                  <a:pt x="284" y="459"/>
                </a:cubicBezTo>
                <a:cubicBezTo>
                  <a:pt x="285" y="460"/>
                  <a:pt x="285" y="460"/>
                  <a:pt x="285" y="460"/>
                </a:cubicBezTo>
                <a:cubicBezTo>
                  <a:pt x="319" y="486"/>
                  <a:pt x="319" y="486"/>
                  <a:pt x="319" y="486"/>
                </a:cubicBezTo>
                <a:cubicBezTo>
                  <a:pt x="324" y="488"/>
                  <a:pt x="324" y="488"/>
                  <a:pt x="324" y="488"/>
                </a:cubicBezTo>
                <a:cubicBezTo>
                  <a:pt x="333" y="477"/>
                  <a:pt x="333" y="477"/>
                  <a:pt x="333" y="477"/>
                </a:cubicBezTo>
                <a:cubicBezTo>
                  <a:pt x="335" y="475"/>
                  <a:pt x="335" y="475"/>
                  <a:pt x="335" y="475"/>
                </a:cubicBezTo>
                <a:cubicBezTo>
                  <a:pt x="336" y="474"/>
                  <a:pt x="336" y="474"/>
                  <a:pt x="336" y="474"/>
                </a:cubicBezTo>
                <a:cubicBezTo>
                  <a:pt x="337" y="474"/>
                  <a:pt x="337" y="474"/>
                  <a:pt x="337" y="474"/>
                </a:cubicBezTo>
                <a:cubicBezTo>
                  <a:pt x="338" y="474"/>
                  <a:pt x="338" y="474"/>
                  <a:pt x="338" y="474"/>
                </a:cubicBezTo>
                <a:cubicBezTo>
                  <a:pt x="358" y="477"/>
                  <a:pt x="358" y="477"/>
                  <a:pt x="358" y="477"/>
                </a:cubicBezTo>
                <a:cubicBezTo>
                  <a:pt x="362" y="442"/>
                  <a:pt x="362" y="442"/>
                  <a:pt x="362" y="442"/>
                </a:cubicBezTo>
                <a:cubicBezTo>
                  <a:pt x="388" y="488"/>
                  <a:pt x="388" y="488"/>
                  <a:pt x="388" y="488"/>
                </a:cubicBezTo>
                <a:cubicBezTo>
                  <a:pt x="409" y="489"/>
                  <a:pt x="409" y="489"/>
                  <a:pt x="409" y="489"/>
                </a:cubicBezTo>
                <a:cubicBezTo>
                  <a:pt x="412" y="490"/>
                  <a:pt x="412" y="490"/>
                  <a:pt x="412" y="490"/>
                </a:cubicBezTo>
                <a:cubicBezTo>
                  <a:pt x="414" y="490"/>
                  <a:pt x="414" y="490"/>
                  <a:pt x="414" y="490"/>
                </a:cubicBezTo>
                <a:cubicBezTo>
                  <a:pt x="414" y="492"/>
                  <a:pt x="414" y="492"/>
                  <a:pt x="414" y="492"/>
                </a:cubicBezTo>
                <a:cubicBezTo>
                  <a:pt x="414" y="506"/>
                  <a:pt x="414" y="506"/>
                  <a:pt x="414" y="506"/>
                </a:cubicBezTo>
                <a:cubicBezTo>
                  <a:pt x="422" y="503"/>
                  <a:pt x="422" y="503"/>
                  <a:pt x="422" y="503"/>
                </a:cubicBezTo>
                <a:cubicBezTo>
                  <a:pt x="457" y="457"/>
                  <a:pt x="457" y="457"/>
                  <a:pt x="457" y="457"/>
                </a:cubicBezTo>
                <a:cubicBezTo>
                  <a:pt x="472" y="479"/>
                  <a:pt x="472" y="479"/>
                  <a:pt x="472" y="479"/>
                </a:cubicBezTo>
                <a:cubicBezTo>
                  <a:pt x="472" y="472"/>
                  <a:pt x="472" y="472"/>
                  <a:pt x="472" y="472"/>
                </a:cubicBezTo>
                <a:cubicBezTo>
                  <a:pt x="472" y="472"/>
                  <a:pt x="472" y="472"/>
                  <a:pt x="472" y="472"/>
                </a:cubicBezTo>
                <a:cubicBezTo>
                  <a:pt x="472" y="471"/>
                  <a:pt x="472" y="471"/>
                  <a:pt x="472" y="471"/>
                </a:cubicBezTo>
                <a:cubicBezTo>
                  <a:pt x="472" y="470"/>
                  <a:pt x="472" y="470"/>
                  <a:pt x="472" y="470"/>
                </a:cubicBezTo>
                <a:cubicBezTo>
                  <a:pt x="483" y="449"/>
                  <a:pt x="483" y="449"/>
                  <a:pt x="483" y="449"/>
                </a:cubicBezTo>
                <a:cubicBezTo>
                  <a:pt x="492" y="433"/>
                  <a:pt x="492" y="433"/>
                  <a:pt x="492" y="433"/>
                </a:cubicBezTo>
                <a:cubicBezTo>
                  <a:pt x="518" y="433"/>
                  <a:pt x="518" y="433"/>
                  <a:pt x="518" y="433"/>
                </a:cubicBezTo>
                <a:cubicBezTo>
                  <a:pt x="523" y="403"/>
                  <a:pt x="523" y="403"/>
                  <a:pt x="523" y="403"/>
                </a:cubicBezTo>
                <a:cubicBezTo>
                  <a:pt x="526" y="403"/>
                  <a:pt x="526" y="403"/>
                  <a:pt x="526" y="403"/>
                </a:cubicBezTo>
                <a:cubicBezTo>
                  <a:pt x="528" y="404"/>
                  <a:pt x="528" y="404"/>
                  <a:pt x="528" y="404"/>
                </a:cubicBezTo>
                <a:cubicBezTo>
                  <a:pt x="548" y="407"/>
                  <a:pt x="548" y="407"/>
                  <a:pt x="548" y="407"/>
                </a:cubicBezTo>
                <a:cubicBezTo>
                  <a:pt x="550" y="397"/>
                  <a:pt x="550" y="397"/>
                  <a:pt x="550" y="397"/>
                </a:cubicBezTo>
                <a:cubicBezTo>
                  <a:pt x="543" y="380"/>
                  <a:pt x="543" y="380"/>
                  <a:pt x="543" y="380"/>
                </a:cubicBezTo>
                <a:cubicBezTo>
                  <a:pt x="543" y="378"/>
                  <a:pt x="543" y="378"/>
                  <a:pt x="543" y="378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4"/>
                  <a:pt x="547" y="364"/>
                  <a:pt x="547" y="364"/>
                </a:cubicBezTo>
                <a:cubicBezTo>
                  <a:pt x="548" y="363"/>
                  <a:pt x="548" y="363"/>
                  <a:pt x="548" y="363"/>
                </a:cubicBezTo>
                <a:cubicBezTo>
                  <a:pt x="549" y="363"/>
                  <a:pt x="549" y="363"/>
                  <a:pt x="549" y="363"/>
                </a:cubicBezTo>
                <a:cubicBezTo>
                  <a:pt x="549" y="362"/>
                  <a:pt x="549" y="362"/>
                  <a:pt x="549" y="362"/>
                </a:cubicBezTo>
                <a:cubicBezTo>
                  <a:pt x="604" y="333"/>
                  <a:pt x="604" y="333"/>
                  <a:pt x="604" y="333"/>
                </a:cubicBezTo>
                <a:cubicBezTo>
                  <a:pt x="602" y="304"/>
                  <a:pt x="602" y="304"/>
                  <a:pt x="602" y="304"/>
                </a:cubicBezTo>
                <a:cubicBezTo>
                  <a:pt x="602" y="304"/>
                  <a:pt x="602" y="304"/>
                  <a:pt x="602" y="304"/>
                </a:cubicBezTo>
                <a:cubicBezTo>
                  <a:pt x="602" y="303"/>
                  <a:pt x="602" y="303"/>
                  <a:pt x="602" y="303"/>
                </a:cubicBezTo>
                <a:cubicBezTo>
                  <a:pt x="612" y="282"/>
                  <a:pt x="612" y="282"/>
                  <a:pt x="612" y="282"/>
                </a:cubicBezTo>
                <a:cubicBezTo>
                  <a:pt x="614" y="278"/>
                  <a:pt x="614" y="278"/>
                  <a:pt x="614" y="278"/>
                </a:cubicBezTo>
                <a:cubicBezTo>
                  <a:pt x="614" y="278"/>
                  <a:pt x="614" y="278"/>
                  <a:pt x="614" y="278"/>
                </a:cubicBezTo>
                <a:cubicBezTo>
                  <a:pt x="631" y="239"/>
                  <a:pt x="631" y="239"/>
                  <a:pt x="631" y="239"/>
                </a:cubicBezTo>
                <a:cubicBezTo>
                  <a:pt x="632" y="238"/>
                  <a:pt x="632" y="238"/>
                  <a:pt x="632" y="238"/>
                </a:cubicBezTo>
                <a:cubicBezTo>
                  <a:pt x="632" y="238"/>
                  <a:pt x="632" y="238"/>
                  <a:pt x="632" y="238"/>
                </a:cubicBezTo>
                <a:cubicBezTo>
                  <a:pt x="646" y="224"/>
                  <a:pt x="646" y="224"/>
                  <a:pt x="646" y="224"/>
                </a:cubicBezTo>
                <a:cubicBezTo>
                  <a:pt x="655" y="208"/>
                  <a:pt x="655" y="208"/>
                  <a:pt x="655" y="208"/>
                </a:cubicBezTo>
                <a:cubicBezTo>
                  <a:pt x="655" y="206"/>
                  <a:pt x="655" y="206"/>
                  <a:pt x="655" y="206"/>
                </a:cubicBezTo>
                <a:cubicBezTo>
                  <a:pt x="655" y="206"/>
                  <a:pt x="655" y="206"/>
                  <a:pt x="655" y="206"/>
                </a:cubicBezTo>
                <a:cubicBezTo>
                  <a:pt x="662" y="193"/>
                  <a:pt x="662" y="193"/>
                  <a:pt x="662" y="193"/>
                </a:cubicBezTo>
                <a:cubicBezTo>
                  <a:pt x="656" y="177"/>
                  <a:pt x="656" y="177"/>
                  <a:pt x="656" y="177"/>
                </a:cubicBezTo>
                <a:cubicBezTo>
                  <a:pt x="656" y="176"/>
                  <a:pt x="656" y="176"/>
                  <a:pt x="656" y="176"/>
                </a:cubicBezTo>
                <a:cubicBezTo>
                  <a:pt x="655" y="176"/>
                  <a:pt x="655" y="176"/>
                  <a:pt x="655" y="176"/>
                </a:cubicBezTo>
                <a:cubicBezTo>
                  <a:pt x="655" y="159"/>
                  <a:pt x="655" y="159"/>
                  <a:pt x="655" y="159"/>
                </a:cubicBezTo>
                <a:cubicBezTo>
                  <a:pt x="646" y="159"/>
                  <a:pt x="646" y="159"/>
                  <a:pt x="646" y="159"/>
                </a:cubicBezTo>
                <a:cubicBezTo>
                  <a:pt x="630" y="167"/>
                  <a:pt x="630" y="167"/>
                  <a:pt x="630" y="167"/>
                </a:cubicBezTo>
                <a:cubicBezTo>
                  <a:pt x="623" y="172"/>
                  <a:pt x="612" y="170"/>
                  <a:pt x="599" y="162"/>
                </a:cubicBezTo>
                <a:cubicBezTo>
                  <a:pt x="593" y="157"/>
                  <a:pt x="593" y="147"/>
                  <a:pt x="596" y="131"/>
                </a:cubicBezTo>
                <a:cubicBezTo>
                  <a:pt x="588" y="130"/>
                  <a:pt x="588" y="130"/>
                  <a:pt x="588" y="130"/>
                </a:cubicBezTo>
                <a:cubicBezTo>
                  <a:pt x="584" y="135"/>
                  <a:pt x="584" y="135"/>
                  <a:pt x="584" y="135"/>
                </a:cubicBezTo>
                <a:cubicBezTo>
                  <a:pt x="574" y="146"/>
                  <a:pt x="567" y="152"/>
                  <a:pt x="565" y="152"/>
                </a:cubicBezTo>
                <a:cubicBezTo>
                  <a:pt x="563" y="152"/>
                  <a:pt x="562" y="152"/>
                  <a:pt x="560" y="151"/>
                </a:cubicBezTo>
                <a:cubicBezTo>
                  <a:pt x="559" y="148"/>
                  <a:pt x="556" y="143"/>
                  <a:pt x="556" y="134"/>
                </a:cubicBezTo>
                <a:cubicBezTo>
                  <a:pt x="556" y="125"/>
                  <a:pt x="556" y="118"/>
                  <a:pt x="560" y="116"/>
                </a:cubicBezTo>
                <a:cubicBezTo>
                  <a:pt x="562" y="113"/>
                  <a:pt x="564" y="112"/>
                  <a:pt x="566" y="114"/>
                </a:cubicBezTo>
                <a:cubicBezTo>
                  <a:pt x="586" y="77"/>
                  <a:pt x="586" y="77"/>
                  <a:pt x="586" y="77"/>
                </a:cubicBezTo>
                <a:cubicBezTo>
                  <a:pt x="591" y="63"/>
                  <a:pt x="591" y="63"/>
                  <a:pt x="591" y="63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583" y="38"/>
                  <a:pt x="583" y="38"/>
                  <a:pt x="583" y="38"/>
                </a:cubicBezTo>
                <a:cubicBezTo>
                  <a:pt x="580" y="35"/>
                  <a:pt x="579" y="28"/>
                  <a:pt x="581" y="17"/>
                </a:cubicBezTo>
                <a:cubicBezTo>
                  <a:pt x="581" y="11"/>
                  <a:pt x="581" y="11"/>
                  <a:pt x="581" y="11"/>
                </a:cubicBezTo>
                <a:cubicBezTo>
                  <a:pt x="581" y="7"/>
                  <a:pt x="579" y="3"/>
                  <a:pt x="574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71" y="3"/>
                  <a:pt x="571" y="3"/>
                  <a:pt x="571" y="3"/>
                </a:cubicBezTo>
                <a:cubicBezTo>
                  <a:pt x="568" y="12"/>
                  <a:pt x="561" y="16"/>
                  <a:pt x="549" y="13"/>
                </a:cubicBezTo>
                <a:cubicBezTo>
                  <a:pt x="544" y="11"/>
                  <a:pt x="537" y="11"/>
                  <a:pt x="530" y="13"/>
                </a:cubicBez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6" name="Freeform 15"/>
          <p:cNvSpPr/>
          <p:nvPr/>
        </p:nvSpPr>
        <p:spPr bwMode="auto">
          <a:xfrm>
            <a:off x="2755900" y="3252788"/>
            <a:ext cx="354013" cy="354012"/>
          </a:xfrm>
          <a:custGeom>
            <a:avLst/>
            <a:gdLst>
              <a:gd name="T0" fmla="*/ 2147483646 w 374"/>
              <a:gd name="T1" fmla="*/ 2147483646 h 381"/>
              <a:gd name="T2" fmla="*/ 2147483646 w 374"/>
              <a:gd name="T3" fmla="*/ 2147483646 h 381"/>
              <a:gd name="T4" fmla="*/ 2147483646 w 374"/>
              <a:gd name="T5" fmla="*/ 2147483646 h 381"/>
              <a:gd name="T6" fmla="*/ 2147483646 w 374"/>
              <a:gd name="T7" fmla="*/ 2147483646 h 381"/>
              <a:gd name="T8" fmla="*/ 2147483646 w 374"/>
              <a:gd name="T9" fmla="*/ 2147483646 h 381"/>
              <a:gd name="T10" fmla="*/ 2147483646 w 374"/>
              <a:gd name="T11" fmla="*/ 2147483646 h 381"/>
              <a:gd name="T12" fmla="*/ 2147483646 w 374"/>
              <a:gd name="T13" fmla="*/ 2147483646 h 381"/>
              <a:gd name="T14" fmla="*/ 2147483646 w 374"/>
              <a:gd name="T15" fmla="*/ 2147483646 h 381"/>
              <a:gd name="T16" fmla="*/ 2147483646 w 374"/>
              <a:gd name="T17" fmla="*/ 2147483646 h 381"/>
              <a:gd name="T18" fmla="*/ 2147483646 w 374"/>
              <a:gd name="T19" fmla="*/ 2147483646 h 381"/>
              <a:gd name="T20" fmla="*/ 2147483646 w 374"/>
              <a:gd name="T21" fmla="*/ 2147483646 h 381"/>
              <a:gd name="T22" fmla="*/ 2147483646 w 374"/>
              <a:gd name="T23" fmla="*/ 2147483646 h 381"/>
              <a:gd name="T24" fmla="*/ 2147483646 w 374"/>
              <a:gd name="T25" fmla="*/ 2147483646 h 381"/>
              <a:gd name="T26" fmla="*/ 2147483646 w 374"/>
              <a:gd name="T27" fmla="*/ 2147483646 h 381"/>
              <a:gd name="T28" fmla="*/ 0 w 374"/>
              <a:gd name="T29" fmla="*/ 2147483646 h 381"/>
              <a:gd name="T30" fmla="*/ 2147483646 w 374"/>
              <a:gd name="T31" fmla="*/ 2147483646 h 381"/>
              <a:gd name="T32" fmla="*/ 2147483646 w 374"/>
              <a:gd name="T33" fmla="*/ 2147483646 h 381"/>
              <a:gd name="T34" fmla="*/ 2147483646 w 374"/>
              <a:gd name="T35" fmla="*/ 2147483646 h 381"/>
              <a:gd name="T36" fmla="*/ 2147483646 w 374"/>
              <a:gd name="T37" fmla="*/ 2147483646 h 381"/>
              <a:gd name="T38" fmla="*/ 2147483646 w 374"/>
              <a:gd name="T39" fmla="*/ 2147483646 h 381"/>
              <a:gd name="T40" fmla="*/ 2147483646 w 374"/>
              <a:gd name="T41" fmla="*/ 2147483646 h 381"/>
              <a:gd name="T42" fmla="*/ 2147483646 w 374"/>
              <a:gd name="T43" fmla="*/ 2147483646 h 381"/>
              <a:gd name="T44" fmla="*/ 2147483646 w 374"/>
              <a:gd name="T45" fmla="*/ 2147483646 h 381"/>
              <a:gd name="T46" fmla="*/ 2147483646 w 374"/>
              <a:gd name="T47" fmla="*/ 2147483646 h 381"/>
              <a:gd name="T48" fmla="*/ 2147483646 w 374"/>
              <a:gd name="T49" fmla="*/ 2147483646 h 381"/>
              <a:gd name="T50" fmla="*/ 2147483646 w 374"/>
              <a:gd name="T51" fmla="*/ 2147483646 h 381"/>
              <a:gd name="T52" fmla="*/ 2147483646 w 374"/>
              <a:gd name="T53" fmla="*/ 2147483646 h 381"/>
              <a:gd name="T54" fmla="*/ 2147483646 w 374"/>
              <a:gd name="T55" fmla="*/ 2147483646 h 381"/>
              <a:gd name="T56" fmla="*/ 2147483646 w 374"/>
              <a:gd name="T57" fmla="*/ 2147483646 h 381"/>
              <a:gd name="T58" fmla="*/ 2147483646 w 374"/>
              <a:gd name="T59" fmla="*/ 2147483646 h 381"/>
              <a:gd name="T60" fmla="*/ 2147483646 w 374"/>
              <a:gd name="T61" fmla="*/ 2147483646 h 381"/>
              <a:gd name="T62" fmla="*/ 2147483646 w 374"/>
              <a:gd name="T63" fmla="*/ 2147483646 h 381"/>
              <a:gd name="T64" fmla="*/ 2147483646 w 374"/>
              <a:gd name="T65" fmla="*/ 2147483646 h 381"/>
              <a:gd name="T66" fmla="*/ 2147483646 w 374"/>
              <a:gd name="T67" fmla="*/ 2147483646 h 381"/>
              <a:gd name="T68" fmla="*/ 2147483646 w 374"/>
              <a:gd name="T69" fmla="*/ 2147483646 h 381"/>
              <a:gd name="T70" fmla="*/ 2147483646 w 374"/>
              <a:gd name="T71" fmla="*/ 2147483646 h 381"/>
              <a:gd name="T72" fmla="*/ 2147483646 w 374"/>
              <a:gd name="T73" fmla="*/ 2147483646 h 381"/>
              <a:gd name="T74" fmla="*/ 2147483646 w 374"/>
              <a:gd name="T75" fmla="*/ 2147483646 h 381"/>
              <a:gd name="T76" fmla="*/ 2147483646 w 374"/>
              <a:gd name="T77" fmla="*/ 2147483646 h 381"/>
              <a:gd name="T78" fmla="*/ 2147483646 w 374"/>
              <a:gd name="T79" fmla="*/ 2147483646 h 381"/>
              <a:gd name="T80" fmla="*/ 2147483646 w 374"/>
              <a:gd name="T81" fmla="*/ 2147483646 h 381"/>
              <a:gd name="T82" fmla="*/ 2147483646 w 374"/>
              <a:gd name="T83" fmla="*/ 2147483646 h 381"/>
              <a:gd name="T84" fmla="*/ 2147483646 w 374"/>
              <a:gd name="T85" fmla="*/ 2147483646 h 381"/>
              <a:gd name="T86" fmla="*/ 2147483646 w 374"/>
              <a:gd name="T87" fmla="*/ 2147483646 h 381"/>
              <a:gd name="T88" fmla="*/ 2147483646 w 374"/>
              <a:gd name="T89" fmla="*/ 2147483646 h 381"/>
              <a:gd name="T90" fmla="*/ 2147483646 w 374"/>
              <a:gd name="T91" fmla="*/ 2147483646 h 381"/>
              <a:gd name="T92" fmla="*/ 2147483646 w 374"/>
              <a:gd name="T93" fmla="*/ 2147483646 h 3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374"/>
              <a:gd name="T142" fmla="*/ 0 h 381"/>
              <a:gd name="T143" fmla="*/ 374 w 374"/>
              <a:gd name="T144" fmla="*/ 381 h 3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374" h="381">
                <a:moveTo>
                  <a:pt x="374" y="77"/>
                </a:moveTo>
                <a:cubicBezTo>
                  <a:pt x="366" y="60"/>
                  <a:pt x="366" y="60"/>
                  <a:pt x="366" y="60"/>
                </a:cubicBezTo>
                <a:cubicBezTo>
                  <a:pt x="355" y="43"/>
                  <a:pt x="355" y="43"/>
                  <a:pt x="355" y="43"/>
                </a:cubicBezTo>
                <a:cubicBezTo>
                  <a:pt x="342" y="40"/>
                  <a:pt x="342" y="40"/>
                  <a:pt x="342" y="40"/>
                </a:cubicBezTo>
                <a:cubicBezTo>
                  <a:pt x="341" y="40"/>
                  <a:pt x="341" y="40"/>
                  <a:pt x="341" y="40"/>
                </a:cubicBezTo>
                <a:cubicBezTo>
                  <a:pt x="341" y="39"/>
                  <a:pt x="341" y="39"/>
                  <a:pt x="341" y="39"/>
                </a:cubicBezTo>
                <a:cubicBezTo>
                  <a:pt x="340" y="39"/>
                  <a:pt x="340" y="39"/>
                  <a:pt x="340" y="39"/>
                </a:cubicBezTo>
                <a:cubicBezTo>
                  <a:pt x="329" y="34"/>
                  <a:pt x="329" y="34"/>
                  <a:pt x="329" y="34"/>
                </a:cubicBezTo>
                <a:cubicBezTo>
                  <a:pt x="329" y="34"/>
                  <a:pt x="329" y="34"/>
                  <a:pt x="329" y="34"/>
                </a:cubicBezTo>
                <a:cubicBezTo>
                  <a:pt x="327" y="34"/>
                  <a:pt x="327" y="34"/>
                  <a:pt x="327" y="34"/>
                </a:cubicBezTo>
                <a:cubicBezTo>
                  <a:pt x="323" y="35"/>
                  <a:pt x="323" y="35"/>
                  <a:pt x="323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8" y="37"/>
                  <a:pt x="308" y="37"/>
                  <a:pt x="308" y="37"/>
                </a:cubicBezTo>
                <a:cubicBezTo>
                  <a:pt x="306" y="36"/>
                  <a:pt x="306" y="36"/>
                  <a:pt x="306" y="36"/>
                </a:cubicBezTo>
                <a:cubicBezTo>
                  <a:pt x="292" y="31"/>
                  <a:pt x="292" y="31"/>
                  <a:pt x="292" y="31"/>
                </a:cubicBezTo>
                <a:cubicBezTo>
                  <a:pt x="292" y="30"/>
                  <a:pt x="292" y="30"/>
                  <a:pt x="292" y="30"/>
                </a:cubicBezTo>
                <a:cubicBezTo>
                  <a:pt x="291" y="30"/>
                  <a:pt x="291" y="30"/>
                  <a:pt x="291" y="30"/>
                </a:cubicBezTo>
                <a:cubicBezTo>
                  <a:pt x="291" y="28"/>
                  <a:pt x="291" y="28"/>
                  <a:pt x="291" y="28"/>
                </a:cubicBezTo>
                <a:cubicBezTo>
                  <a:pt x="291" y="28"/>
                  <a:pt x="291" y="28"/>
                  <a:pt x="291" y="28"/>
                </a:cubicBezTo>
                <a:cubicBezTo>
                  <a:pt x="281" y="18"/>
                  <a:pt x="281" y="18"/>
                  <a:pt x="281" y="18"/>
                </a:cubicBezTo>
                <a:cubicBezTo>
                  <a:pt x="269" y="6"/>
                  <a:pt x="269" y="6"/>
                  <a:pt x="269" y="6"/>
                </a:cubicBezTo>
                <a:cubicBezTo>
                  <a:pt x="259" y="0"/>
                  <a:pt x="259" y="0"/>
                  <a:pt x="259" y="0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32" y="21"/>
                  <a:pt x="232" y="21"/>
                  <a:pt x="232" y="21"/>
                </a:cubicBezTo>
                <a:cubicBezTo>
                  <a:pt x="228" y="53"/>
                  <a:pt x="228" y="53"/>
                  <a:pt x="228" y="53"/>
                </a:cubicBezTo>
                <a:cubicBezTo>
                  <a:pt x="228" y="54"/>
                  <a:pt x="228" y="54"/>
                  <a:pt x="228" y="54"/>
                </a:cubicBezTo>
                <a:cubicBezTo>
                  <a:pt x="228" y="54"/>
                  <a:pt x="228" y="54"/>
                  <a:pt x="228" y="54"/>
                </a:cubicBezTo>
                <a:cubicBezTo>
                  <a:pt x="214" y="77"/>
                  <a:pt x="214" y="77"/>
                  <a:pt x="214" y="77"/>
                </a:cubicBezTo>
                <a:cubicBezTo>
                  <a:pt x="214" y="79"/>
                  <a:pt x="214" y="79"/>
                  <a:pt x="214" y="79"/>
                </a:cubicBezTo>
                <a:cubicBezTo>
                  <a:pt x="213" y="79"/>
                  <a:pt x="213" y="79"/>
                  <a:pt x="213" y="79"/>
                </a:cubicBezTo>
                <a:cubicBezTo>
                  <a:pt x="203" y="90"/>
                  <a:pt x="203" y="90"/>
                  <a:pt x="203" y="90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89" y="116"/>
                  <a:pt x="189" y="116"/>
                  <a:pt x="189" y="116"/>
                </a:cubicBezTo>
                <a:cubicBezTo>
                  <a:pt x="179" y="123"/>
                  <a:pt x="171" y="131"/>
                  <a:pt x="163" y="137"/>
                </a:cubicBezTo>
                <a:cubicBezTo>
                  <a:pt x="152" y="156"/>
                  <a:pt x="152" y="156"/>
                  <a:pt x="152" y="156"/>
                </a:cubicBezTo>
                <a:cubicBezTo>
                  <a:pt x="150" y="161"/>
                  <a:pt x="141" y="168"/>
                  <a:pt x="126" y="174"/>
                </a:cubicBezTo>
                <a:cubicBezTo>
                  <a:pt x="115" y="192"/>
                  <a:pt x="115" y="192"/>
                  <a:pt x="115" y="192"/>
                </a:cubicBezTo>
                <a:cubicBezTo>
                  <a:pt x="115" y="192"/>
                  <a:pt x="115" y="192"/>
                  <a:pt x="115" y="192"/>
                </a:cubicBezTo>
                <a:cubicBezTo>
                  <a:pt x="97" y="216"/>
                  <a:pt x="97" y="216"/>
                  <a:pt x="97" y="216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96" y="217"/>
                  <a:pt x="96" y="217"/>
                  <a:pt x="96" y="217"/>
                </a:cubicBezTo>
                <a:cubicBezTo>
                  <a:pt x="94" y="217"/>
                  <a:pt x="94" y="217"/>
                  <a:pt x="94" y="217"/>
                </a:cubicBezTo>
                <a:cubicBezTo>
                  <a:pt x="10" y="212"/>
                  <a:pt x="10" y="212"/>
                  <a:pt x="10" y="212"/>
                </a:cubicBezTo>
                <a:cubicBezTo>
                  <a:pt x="0" y="222"/>
                  <a:pt x="0" y="222"/>
                  <a:pt x="0" y="222"/>
                </a:cubicBezTo>
                <a:cubicBezTo>
                  <a:pt x="0" y="240"/>
                  <a:pt x="0" y="240"/>
                  <a:pt x="0" y="240"/>
                </a:cubicBezTo>
                <a:cubicBezTo>
                  <a:pt x="9" y="274"/>
                  <a:pt x="9" y="274"/>
                  <a:pt x="9" y="274"/>
                </a:cubicBezTo>
                <a:cubicBezTo>
                  <a:pt x="26" y="300"/>
                  <a:pt x="26" y="300"/>
                  <a:pt x="26" y="300"/>
                </a:cubicBezTo>
                <a:cubicBezTo>
                  <a:pt x="41" y="308"/>
                  <a:pt x="41" y="308"/>
                  <a:pt x="41" y="308"/>
                </a:cubicBezTo>
                <a:cubicBezTo>
                  <a:pt x="41" y="309"/>
                  <a:pt x="41" y="309"/>
                  <a:pt x="41" y="309"/>
                </a:cubicBezTo>
                <a:cubicBezTo>
                  <a:pt x="42" y="309"/>
                  <a:pt x="42" y="309"/>
                  <a:pt x="42" y="309"/>
                </a:cubicBezTo>
                <a:cubicBezTo>
                  <a:pt x="42" y="309"/>
                  <a:pt x="42" y="309"/>
                  <a:pt x="42" y="309"/>
                </a:cubicBezTo>
                <a:cubicBezTo>
                  <a:pt x="51" y="320"/>
                  <a:pt x="55" y="327"/>
                  <a:pt x="55" y="332"/>
                </a:cubicBezTo>
                <a:cubicBezTo>
                  <a:pt x="55" y="346"/>
                  <a:pt x="55" y="346"/>
                  <a:pt x="55" y="346"/>
                </a:cubicBezTo>
                <a:cubicBezTo>
                  <a:pt x="50" y="351"/>
                  <a:pt x="50" y="351"/>
                  <a:pt x="50" y="351"/>
                </a:cubicBezTo>
                <a:cubicBezTo>
                  <a:pt x="53" y="354"/>
                  <a:pt x="53" y="354"/>
                  <a:pt x="53" y="354"/>
                </a:cubicBezTo>
                <a:cubicBezTo>
                  <a:pt x="57" y="354"/>
                  <a:pt x="57" y="354"/>
                  <a:pt x="57" y="354"/>
                </a:cubicBezTo>
                <a:cubicBezTo>
                  <a:pt x="63" y="341"/>
                  <a:pt x="63" y="341"/>
                  <a:pt x="63" y="341"/>
                </a:cubicBezTo>
                <a:cubicBezTo>
                  <a:pt x="66" y="341"/>
                  <a:pt x="66" y="341"/>
                  <a:pt x="66" y="341"/>
                </a:cubicBezTo>
                <a:cubicBezTo>
                  <a:pt x="82" y="346"/>
                  <a:pt x="82" y="346"/>
                  <a:pt x="82" y="346"/>
                </a:cubicBezTo>
                <a:cubicBezTo>
                  <a:pt x="83" y="351"/>
                  <a:pt x="83" y="351"/>
                  <a:pt x="83" y="351"/>
                </a:cubicBezTo>
                <a:cubicBezTo>
                  <a:pt x="92" y="351"/>
                  <a:pt x="92" y="351"/>
                  <a:pt x="92" y="351"/>
                </a:cubicBezTo>
                <a:cubicBezTo>
                  <a:pt x="92" y="351"/>
                  <a:pt x="92" y="351"/>
                  <a:pt x="92" y="351"/>
                </a:cubicBezTo>
                <a:cubicBezTo>
                  <a:pt x="90" y="345"/>
                  <a:pt x="90" y="345"/>
                  <a:pt x="90" y="345"/>
                </a:cubicBezTo>
                <a:cubicBezTo>
                  <a:pt x="89" y="343"/>
                  <a:pt x="89" y="343"/>
                  <a:pt x="89" y="343"/>
                </a:cubicBezTo>
                <a:cubicBezTo>
                  <a:pt x="100" y="325"/>
                  <a:pt x="100" y="325"/>
                  <a:pt x="100" y="325"/>
                </a:cubicBezTo>
                <a:cubicBezTo>
                  <a:pt x="102" y="320"/>
                  <a:pt x="108" y="318"/>
                  <a:pt x="115" y="320"/>
                </a:cubicBezTo>
                <a:cubicBezTo>
                  <a:pt x="134" y="321"/>
                  <a:pt x="134" y="321"/>
                  <a:pt x="134" y="321"/>
                </a:cubicBezTo>
                <a:cubicBezTo>
                  <a:pt x="145" y="307"/>
                  <a:pt x="145" y="307"/>
                  <a:pt x="145" y="307"/>
                </a:cubicBezTo>
                <a:cubicBezTo>
                  <a:pt x="145" y="294"/>
                  <a:pt x="145" y="294"/>
                  <a:pt x="145" y="294"/>
                </a:cubicBezTo>
                <a:cubicBezTo>
                  <a:pt x="149" y="281"/>
                  <a:pt x="149" y="281"/>
                  <a:pt x="149" y="281"/>
                </a:cubicBezTo>
                <a:cubicBezTo>
                  <a:pt x="149" y="280"/>
                  <a:pt x="149" y="280"/>
                  <a:pt x="149" y="280"/>
                </a:cubicBezTo>
                <a:cubicBezTo>
                  <a:pt x="150" y="279"/>
                  <a:pt x="150" y="279"/>
                  <a:pt x="150" y="279"/>
                </a:cubicBezTo>
                <a:cubicBezTo>
                  <a:pt x="151" y="278"/>
                  <a:pt x="151" y="278"/>
                  <a:pt x="151" y="278"/>
                </a:cubicBezTo>
                <a:cubicBezTo>
                  <a:pt x="158" y="273"/>
                  <a:pt x="158" y="273"/>
                  <a:pt x="158" y="273"/>
                </a:cubicBezTo>
                <a:cubicBezTo>
                  <a:pt x="158" y="272"/>
                  <a:pt x="158" y="272"/>
                  <a:pt x="158" y="272"/>
                </a:cubicBezTo>
                <a:cubicBezTo>
                  <a:pt x="159" y="272"/>
                  <a:pt x="159" y="272"/>
                  <a:pt x="159" y="272"/>
                </a:cubicBezTo>
                <a:cubicBezTo>
                  <a:pt x="160" y="273"/>
                  <a:pt x="160" y="273"/>
                  <a:pt x="160" y="273"/>
                </a:cubicBezTo>
                <a:cubicBezTo>
                  <a:pt x="176" y="275"/>
                  <a:pt x="176" y="275"/>
                  <a:pt x="176" y="275"/>
                </a:cubicBezTo>
                <a:cubicBezTo>
                  <a:pt x="176" y="278"/>
                  <a:pt x="176" y="278"/>
                  <a:pt x="176" y="278"/>
                </a:cubicBezTo>
                <a:cubicBezTo>
                  <a:pt x="179" y="290"/>
                  <a:pt x="179" y="290"/>
                  <a:pt x="179" y="290"/>
                </a:cubicBezTo>
                <a:cubicBezTo>
                  <a:pt x="179" y="297"/>
                  <a:pt x="179" y="297"/>
                  <a:pt x="179" y="297"/>
                </a:cubicBezTo>
                <a:cubicBezTo>
                  <a:pt x="182" y="306"/>
                  <a:pt x="182" y="306"/>
                  <a:pt x="182" y="306"/>
                </a:cubicBezTo>
                <a:cubicBezTo>
                  <a:pt x="186" y="307"/>
                  <a:pt x="186" y="307"/>
                  <a:pt x="186" y="307"/>
                </a:cubicBezTo>
                <a:cubicBezTo>
                  <a:pt x="191" y="300"/>
                  <a:pt x="191" y="300"/>
                  <a:pt x="191" y="300"/>
                </a:cubicBezTo>
                <a:cubicBezTo>
                  <a:pt x="191" y="299"/>
                  <a:pt x="191" y="299"/>
                  <a:pt x="191" y="299"/>
                </a:cubicBezTo>
                <a:cubicBezTo>
                  <a:pt x="200" y="287"/>
                  <a:pt x="200" y="287"/>
                  <a:pt x="200" y="287"/>
                </a:cubicBezTo>
                <a:cubicBezTo>
                  <a:pt x="201" y="285"/>
                  <a:pt x="201" y="285"/>
                  <a:pt x="201" y="285"/>
                </a:cubicBezTo>
                <a:cubicBezTo>
                  <a:pt x="212" y="280"/>
                  <a:pt x="212" y="280"/>
                  <a:pt x="212" y="280"/>
                </a:cubicBezTo>
                <a:cubicBezTo>
                  <a:pt x="213" y="280"/>
                  <a:pt x="213" y="280"/>
                  <a:pt x="213" y="280"/>
                </a:cubicBezTo>
                <a:cubicBezTo>
                  <a:pt x="214" y="279"/>
                  <a:pt x="214" y="279"/>
                  <a:pt x="214" y="279"/>
                </a:cubicBezTo>
                <a:cubicBezTo>
                  <a:pt x="228" y="283"/>
                  <a:pt x="228" y="283"/>
                  <a:pt x="228" y="283"/>
                </a:cubicBezTo>
                <a:cubicBezTo>
                  <a:pt x="229" y="283"/>
                  <a:pt x="229" y="283"/>
                  <a:pt x="229" y="283"/>
                </a:cubicBezTo>
                <a:cubicBezTo>
                  <a:pt x="231" y="284"/>
                  <a:pt x="231" y="284"/>
                  <a:pt x="231" y="284"/>
                </a:cubicBezTo>
                <a:cubicBezTo>
                  <a:pt x="239" y="299"/>
                  <a:pt x="239" y="299"/>
                  <a:pt x="239" y="299"/>
                </a:cubicBezTo>
                <a:cubicBezTo>
                  <a:pt x="239" y="313"/>
                  <a:pt x="239" y="313"/>
                  <a:pt x="239" y="313"/>
                </a:cubicBezTo>
                <a:cubicBezTo>
                  <a:pt x="249" y="333"/>
                  <a:pt x="249" y="333"/>
                  <a:pt x="249" y="333"/>
                </a:cubicBezTo>
                <a:cubicBezTo>
                  <a:pt x="249" y="333"/>
                  <a:pt x="249" y="333"/>
                  <a:pt x="249" y="333"/>
                </a:cubicBezTo>
                <a:cubicBezTo>
                  <a:pt x="249" y="336"/>
                  <a:pt x="249" y="336"/>
                  <a:pt x="249" y="336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52" y="357"/>
                  <a:pt x="252" y="357"/>
                  <a:pt x="252" y="357"/>
                </a:cubicBezTo>
                <a:cubicBezTo>
                  <a:pt x="255" y="357"/>
                  <a:pt x="255" y="357"/>
                  <a:pt x="255" y="357"/>
                </a:cubicBezTo>
                <a:cubicBezTo>
                  <a:pt x="260" y="351"/>
                  <a:pt x="260" y="351"/>
                  <a:pt x="260" y="351"/>
                </a:cubicBezTo>
                <a:cubicBezTo>
                  <a:pt x="261" y="349"/>
                  <a:pt x="261" y="349"/>
                  <a:pt x="261" y="349"/>
                </a:cubicBezTo>
                <a:cubicBezTo>
                  <a:pt x="273" y="357"/>
                  <a:pt x="273" y="357"/>
                  <a:pt x="273" y="357"/>
                </a:cubicBezTo>
                <a:cubicBezTo>
                  <a:pt x="274" y="357"/>
                  <a:pt x="274" y="357"/>
                  <a:pt x="274" y="357"/>
                </a:cubicBezTo>
                <a:cubicBezTo>
                  <a:pt x="276" y="357"/>
                  <a:pt x="276" y="357"/>
                  <a:pt x="276" y="357"/>
                </a:cubicBezTo>
                <a:cubicBezTo>
                  <a:pt x="276" y="359"/>
                  <a:pt x="276" y="359"/>
                  <a:pt x="276" y="359"/>
                </a:cubicBezTo>
                <a:cubicBezTo>
                  <a:pt x="276" y="360"/>
                  <a:pt x="276" y="360"/>
                  <a:pt x="276" y="360"/>
                </a:cubicBezTo>
                <a:cubicBezTo>
                  <a:pt x="280" y="378"/>
                  <a:pt x="280" y="378"/>
                  <a:pt x="280" y="378"/>
                </a:cubicBezTo>
                <a:cubicBezTo>
                  <a:pt x="285" y="381"/>
                  <a:pt x="285" y="381"/>
                  <a:pt x="285" y="381"/>
                </a:cubicBezTo>
                <a:cubicBezTo>
                  <a:pt x="286" y="379"/>
                  <a:pt x="286" y="379"/>
                  <a:pt x="286" y="379"/>
                </a:cubicBezTo>
                <a:cubicBezTo>
                  <a:pt x="291" y="365"/>
                  <a:pt x="291" y="365"/>
                  <a:pt x="291" y="365"/>
                </a:cubicBezTo>
                <a:cubicBezTo>
                  <a:pt x="291" y="364"/>
                  <a:pt x="291" y="364"/>
                  <a:pt x="291" y="364"/>
                </a:cubicBezTo>
                <a:cubicBezTo>
                  <a:pt x="292" y="362"/>
                  <a:pt x="292" y="362"/>
                  <a:pt x="292" y="362"/>
                </a:cubicBezTo>
                <a:cubicBezTo>
                  <a:pt x="293" y="362"/>
                  <a:pt x="293" y="362"/>
                  <a:pt x="293" y="362"/>
                </a:cubicBezTo>
                <a:cubicBezTo>
                  <a:pt x="295" y="362"/>
                  <a:pt x="295" y="362"/>
                  <a:pt x="295" y="362"/>
                </a:cubicBezTo>
                <a:cubicBezTo>
                  <a:pt x="302" y="358"/>
                  <a:pt x="302" y="358"/>
                  <a:pt x="302" y="358"/>
                </a:cubicBezTo>
                <a:cubicBezTo>
                  <a:pt x="303" y="358"/>
                  <a:pt x="303" y="358"/>
                  <a:pt x="303" y="358"/>
                </a:cubicBezTo>
                <a:cubicBezTo>
                  <a:pt x="303" y="357"/>
                  <a:pt x="303" y="357"/>
                  <a:pt x="303" y="357"/>
                </a:cubicBezTo>
                <a:cubicBezTo>
                  <a:pt x="312" y="357"/>
                  <a:pt x="312" y="357"/>
                  <a:pt x="312" y="357"/>
                </a:cubicBezTo>
                <a:cubicBezTo>
                  <a:pt x="310" y="351"/>
                  <a:pt x="310" y="351"/>
                  <a:pt x="310" y="351"/>
                </a:cubicBezTo>
                <a:cubicBezTo>
                  <a:pt x="310" y="349"/>
                  <a:pt x="310" y="349"/>
                  <a:pt x="310" y="349"/>
                </a:cubicBezTo>
                <a:cubicBezTo>
                  <a:pt x="305" y="300"/>
                  <a:pt x="305" y="300"/>
                  <a:pt x="305" y="300"/>
                </a:cubicBezTo>
                <a:cubicBezTo>
                  <a:pt x="285" y="267"/>
                  <a:pt x="285" y="267"/>
                  <a:pt x="285" y="267"/>
                </a:cubicBezTo>
                <a:cubicBezTo>
                  <a:pt x="247" y="223"/>
                  <a:pt x="247" y="223"/>
                  <a:pt x="247" y="223"/>
                </a:cubicBezTo>
                <a:cubicBezTo>
                  <a:pt x="246" y="222"/>
                  <a:pt x="246" y="222"/>
                  <a:pt x="246" y="222"/>
                </a:cubicBezTo>
                <a:cubicBezTo>
                  <a:pt x="244" y="193"/>
                  <a:pt x="244" y="193"/>
                  <a:pt x="244" y="193"/>
                </a:cubicBezTo>
                <a:cubicBezTo>
                  <a:pt x="231" y="171"/>
                  <a:pt x="231" y="171"/>
                  <a:pt x="231" y="171"/>
                </a:cubicBezTo>
                <a:cubicBezTo>
                  <a:pt x="231" y="170"/>
                  <a:pt x="231" y="170"/>
                  <a:pt x="231" y="170"/>
                </a:cubicBezTo>
                <a:cubicBezTo>
                  <a:pt x="230" y="169"/>
                  <a:pt x="230" y="169"/>
                  <a:pt x="230" y="169"/>
                </a:cubicBezTo>
                <a:cubicBezTo>
                  <a:pt x="230" y="169"/>
                  <a:pt x="230" y="169"/>
                  <a:pt x="230" y="169"/>
                </a:cubicBezTo>
                <a:cubicBezTo>
                  <a:pt x="231" y="167"/>
                  <a:pt x="231" y="167"/>
                  <a:pt x="231" y="167"/>
                </a:cubicBezTo>
                <a:cubicBezTo>
                  <a:pt x="238" y="139"/>
                  <a:pt x="238" y="139"/>
                  <a:pt x="238" y="139"/>
                </a:cubicBezTo>
                <a:cubicBezTo>
                  <a:pt x="240" y="139"/>
                  <a:pt x="240" y="139"/>
                  <a:pt x="240" y="139"/>
                </a:cubicBezTo>
                <a:cubicBezTo>
                  <a:pt x="242" y="139"/>
                  <a:pt x="242" y="139"/>
                  <a:pt x="242" y="139"/>
                </a:cubicBezTo>
                <a:cubicBezTo>
                  <a:pt x="308" y="135"/>
                  <a:pt x="308" y="135"/>
                  <a:pt x="308" y="135"/>
                </a:cubicBezTo>
                <a:cubicBezTo>
                  <a:pt x="344" y="116"/>
                  <a:pt x="344" y="116"/>
                  <a:pt x="344" y="116"/>
                </a:cubicBezTo>
                <a:cubicBezTo>
                  <a:pt x="344" y="116"/>
                  <a:pt x="344" y="116"/>
                  <a:pt x="344" y="116"/>
                </a:cubicBezTo>
                <a:cubicBezTo>
                  <a:pt x="345" y="115"/>
                  <a:pt x="345" y="115"/>
                  <a:pt x="345" y="115"/>
                </a:cubicBezTo>
                <a:cubicBezTo>
                  <a:pt x="358" y="111"/>
                  <a:pt x="366" y="106"/>
                  <a:pt x="368" y="100"/>
                </a:cubicBezTo>
                <a:cubicBezTo>
                  <a:pt x="372" y="95"/>
                  <a:pt x="374" y="88"/>
                  <a:pt x="374" y="77"/>
                </a:cubicBez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7" name="Freeform 16"/>
          <p:cNvSpPr/>
          <p:nvPr/>
        </p:nvSpPr>
        <p:spPr bwMode="auto">
          <a:xfrm>
            <a:off x="2755900" y="2570163"/>
            <a:ext cx="403225" cy="706437"/>
          </a:xfrm>
          <a:custGeom>
            <a:avLst/>
            <a:gdLst>
              <a:gd name="T0" fmla="*/ 2147483646 w 425"/>
              <a:gd name="T1" fmla="*/ 2147483646 h 763"/>
              <a:gd name="T2" fmla="*/ 2147483646 w 425"/>
              <a:gd name="T3" fmla="*/ 2147483646 h 763"/>
              <a:gd name="T4" fmla="*/ 2147483646 w 425"/>
              <a:gd name="T5" fmla="*/ 2147483646 h 763"/>
              <a:gd name="T6" fmla="*/ 2147483646 w 425"/>
              <a:gd name="T7" fmla="*/ 2147483646 h 763"/>
              <a:gd name="T8" fmla="*/ 2147483646 w 425"/>
              <a:gd name="T9" fmla="*/ 2147483646 h 763"/>
              <a:gd name="T10" fmla="*/ 2147483646 w 425"/>
              <a:gd name="T11" fmla="*/ 2147483646 h 763"/>
              <a:gd name="T12" fmla="*/ 2147483646 w 425"/>
              <a:gd name="T13" fmla="*/ 2147483646 h 763"/>
              <a:gd name="T14" fmla="*/ 2147483646 w 425"/>
              <a:gd name="T15" fmla="*/ 2147483646 h 763"/>
              <a:gd name="T16" fmla="*/ 2147483646 w 425"/>
              <a:gd name="T17" fmla="*/ 2147483646 h 763"/>
              <a:gd name="T18" fmla="*/ 2147483646 w 425"/>
              <a:gd name="T19" fmla="*/ 2147483646 h 763"/>
              <a:gd name="T20" fmla="*/ 2147483646 w 425"/>
              <a:gd name="T21" fmla="*/ 2147483646 h 763"/>
              <a:gd name="T22" fmla="*/ 2147483646 w 425"/>
              <a:gd name="T23" fmla="*/ 2147483646 h 763"/>
              <a:gd name="T24" fmla="*/ 2147483646 w 425"/>
              <a:gd name="T25" fmla="*/ 2147483646 h 763"/>
              <a:gd name="T26" fmla="*/ 2147483646 w 425"/>
              <a:gd name="T27" fmla="*/ 2147483646 h 763"/>
              <a:gd name="T28" fmla="*/ 2147483646 w 425"/>
              <a:gd name="T29" fmla="*/ 2147483646 h 763"/>
              <a:gd name="T30" fmla="*/ 2147483646 w 425"/>
              <a:gd name="T31" fmla="*/ 2147483646 h 763"/>
              <a:gd name="T32" fmla="*/ 2147483646 w 425"/>
              <a:gd name="T33" fmla="*/ 2147483646 h 763"/>
              <a:gd name="T34" fmla="*/ 2147483646 w 425"/>
              <a:gd name="T35" fmla="*/ 2147483646 h 763"/>
              <a:gd name="T36" fmla="*/ 2147483646 w 425"/>
              <a:gd name="T37" fmla="*/ 2147483646 h 763"/>
              <a:gd name="T38" fmla="*/ 2147483646 w 425"/>
              <a:gd name="T39" fmla="*/ 2147483646 h 763"/>
              <a:gd name="T40" fmla="*/ 2147483646 w 425"/>
              <a:gd name="T41" fmla="*/ 2147483646 h 763"/>
              <a:gd name="T42" fmla="*/ 2147483646 w 425"/>
              <a:gd name="T43" fmla="*/ 2147483646 h 763"/>
              <a:gd name="T44" fmla="*/ 2147483646 w 425"/>
              <a:gd name="T45" fmla="*/ 2147483646 h 763"/>
              <a:gd name="T46" fmla="*/ 2147483646 w 425"/>
              <a:gd name="T47" fmla="*/ 2147483646 h 763"/>
              <a:gd name="T48" fmla="*/ 2147483646 w 425"/>
              <a:gd name="T49" fmla="*/ 2147483646 h 763"/>
              <a:gd name="T50" fmla="*/ 2147483646 w 425"/>
              <a:gd name="T51" fmla="*/ 2147483646 h 763"/>
              <a:gd name="T52" fmla="*/ 2147483646 w 425"/>
              <a:gd name="T53" fmla="*/ 2147483646 h 763"/>
              <a:gd name="T54" fmla="*/ 2147483646 w 425"/>
              <a:gd name="T55" fmla="*/ 2147483646 h 763"/>
              <a:gd name="T56" fmla="*/ 2147483646 w 425"/>
              <a:gd name="T57" fmla="*/ 2147483646 h 763"/>
              <a:gd name="T58" fmla="*/ 2147483646 w 425"/>
              <a:gd name="T59" fmla="*/ 2147483646 h 763"/>
              <a:gd name="T60" fmla="*/ 2147483646 w 425"/>
              <a:gd name="T61" fmla="*/ 2147483646 h 763"/>
              <a:gd name="T62" fmla="*/ 2147483646 w 425"/>
              <a:gd name="T63" fmla="*/ 2147483646 h 763"/>
              <a:gd name="T64" fmla="*/ 2147483646 w 425"/>
              <a:gd name="T65" fmla="*/ 2147483646 h 763"/>
              <a:gd name="T66" fmla="*/ 2147483646 w 425"/>
              <a:gd name="T67" fmla="*/ 2147483646 h 763"/>
              <a:gd name="T68" fmla="*/ 2147483646 w 425"/>
              <a:gd name="T69" fmla="*/ 2147483646 h 763"/>
              <a:gd name="T70" fmla="*/ 2147483646 w 425"/>
              <a:gd name="T71" fmla="*/ 2147483646 h 763"/>
              <a:gd name="T72" fmla="*/ 2147483646 w 425"/>
              <a:gd name="T73" fmla="*/ 2147483646 h 763"/>
              <a:gd name="T74" fmla="*/ 2147483646 w 425"/>
              <a:gd name="T75" fmla="*/ 2147483646 h 763"/>
              <a:gd name="T76" fmla="*/ 2147483646 w 425"/>
              <a:gd name="T77" fmla="*/ 2147483646 h 763"/>
              <a:gd name="T78" fmla="*/ 2147483646 w 425"/>
              <a:gd name="T79" fmla="*/ 2147483646 h 763"/>
              <a:gd name="T80" fmla="*/ 2147483646 w 425"/>
              <a:gd name="T81" fmla="*/ 2147483646 h 763"/>
              <a:gd name="T82" fmla="*/ 2147483646 w 425"/>
              <a:gd name="T83" fmla="*/ 2147483646 h 763"/>
              <a:gd name="T84" fmla="*/ 2147483646 w 425"/>
              <a:gd name="T85" fmla="*/ 2147483646 h 763"/>
              <a:gd name="T86" fmla="*/ 2147483646 w 425"/>
              <a:gd name="T87" fmla="*/ 2147483646 h 763"/>
              <a:gd name="T88" fmla="*/ 2147483646 w 425"/>
              <a:gd name="T89" fmla="*/ 2147483646 h 763"/>
              <a:gd name="T90" fmla="*/ 2147483646 w 425"/>
              <a:gd name="T91" fmla="*/ 2147483646 h 763"/>
              <a:gd name="T92" fmla="*/ 2147483646 w 425"/>
              <a:gd name="T93" fmla="*/ 2147483646 h 763"/>
              <a:gd name="T94" fmla="*/ 2147483646 w 425"/>
              <a:gd name="T95" fmla="*/ 2147483646 h 763"/>
              <a:gd name="T96" fmla="*/ 2147483646 w 425"/>
              <a:gd name="T97" fmla="*/ 2147483646 h 763"/>
              <a:gd name="T98" fmla="*/ 2147483646 w 425"/>
              <a:gd name="T99" fmla="*/ 2147483646 h 763"/>
              <a:gd name="T100" fmla="*/ 2147483646 w 425"/>
              <a:gd name="T101" fmla="*/ 2147483646 h 763"/>
              <a:gd name="T102" fmla="*/ 2147483646 w 425"/>
              <a:gd name="T103" fmla="*/ 0 h 763"/>
              <a:gd name="T104" fmla="*/ 2147483646 w 425"/>
              <a:gd name="T105" fmla="*/ 2147483646 h 763"/>
              <a:gd name="T106" fmla="*/ 2147483646 w 425"/>
              <a:gd name="T107" fmla="*/ 2147483646 h 763"/>
              <a:gd name="T108" fmla="*/ 2147483646 w 425"/>
              <a:gd name="T109" fmla="*/ 2147483646 h 763"/>
              <a:gd name="T110" fmla="*/ 2147483646 w 425"/>
              <a:gd name="T111" fmla="*/ 2147483646 h 763"/>
              <a:gd name="T112" fmla="*/ 2147483646 w 425"/>
              <a:gd name="T113" fmla="*/ 2147483646 h 763"/>
              <a:gd name="T114" fmla="*/ 2147483646 w 425"/>
              <a:gd name="T115" fmla="*/ 2147483646 h 763"/>
              <a:gd name="T116" fmla="*/ 2147483646 w 425"/>
              <a:gd name="T117" fmla="*/ 2147483646 h 763"/>
              <a:gd name="T118" fmla="*/ 2147483646 w 425"/>
              <a:gd name="T119" fmla="*/ 2147483646 h 763"/>
              <a:gd name="T120" fmla="*/ 2147483646 w 425"/>
              <a:gd name="T121" fmla="*/ 2147483646 h 763"/>
              <a:gd name="T122" fmla="*/ 2147483646 w 425"/>
              <a:gd name="T123" fmla="*/ 2147483646 h 763"/>
              <a:gd name="T124" fmla="*/ 2147483646 w 425"/>
              <a:gd name="T125" fmla="*/ 2147483646 h 76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25"/>
              <a:gd name="T190" fmla="*/ 0 h 763"/>
              <a:gd name="T191" fmla="*/ 425 w 425"/>
              <a:gd name="T192" fmla="*/ 763 h 76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25" h="763">
                <a:moveTo>
                  <a:pt x="142" y="174"/>
                </a:moveTo>
                <a:cubicBezTo>
                  <a:pt x="135" y="173"/>
                  <a:pt x="135" y="173"/>
                  <a:pt x="135" y="173"/>
                </a:cubicBezTo>
                <a:cubicBezTo>
                  <a:pt x="125" y="238"/>
                  <a:pt x="125" y="238"/>
                  <a:pt x="125" y="238"/>
                </a:cubicBezTo>
                <a:cubicBezTo>
                  <a:pt x="143" y="259"/>
                  <a:pt x="143" y="259"/>
                  <a:pt x="143" y="259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61" y="266"/>
                  <a:pt x="161" y="266"/>
                  <a:pt x="161" y="266"/>
                </a:cubicBezTo>
                <a:cubicBezTo>
                  <a:pt x="162" y="267"/>
                  <a:pt x="162" y="267"/>
                  <a:pt x="162" y="267"/>
                </a:cubicBezTo>
                <a:cubicBezTo>
                  <a:pt x="184" y="285"/>
                  <a:pt x="184" y="285"/>
                  <a:pt x="184" y="285"/>
                </a:cubicBezTo>
                <a:cubicBezTo>
                  <a:pt x="214" y="293"/>
                  <a:pt x="214" y="293"/>
                  <a:pt x="214" y="293"/>
                </a:cubicBezTo>
                <a:cubicBezTo>
                  <a:pt x="215" y="293"/>
                  <a:pt x="215" y="293"/>
                  <a:pt x="215" y="293"/>
                </a:cubicBezTo>
                <a:cubicBezTo>
                  <a:pt x="231" y="303"/>
                  <a:pt x="231" y="303"/>
                  <a:pt x="231" y="303"/>
                </a:cubicBezTo>
                <a:cubicBezTo>
                  <a:pt x="232" y="303"/>
                  <a:pt x="232" y="303"/>
                  <a:pt x="232" y="303"/>
                </a:cubicBezTo>
                <a:cubicBezTo>
                  <a:pt x="232" y="303"/>
                  <a:pt x="232" y="303"/>
                  <a:pt x="232" y="303"/>
                </a:cubicBezTo>
                <a:cubicBezTo>
                  <a:pt x="232" y="305"/>
                  <a:pt x="232" y="305"/>
                  <a:pt x="232" y="305"/>
                </a:cubicBezTo>
                <a:cubicBezTo>
                  <a:pt x="244" y="322"/>
                  <a:pt x="244" y="322"/>
                  <a:pt x="244" y="322"/>
                </a:cubicBezTo>
                <a:cubicBezTo>
                  <a:pt x="246" y="324"/>
                  <a:pt x="246" y="324"/>
                  <a:pt x="246" y="324"/>
                </a:cubicBezTo>
                <a:cubicBezTo>
                  <a:pt x="245" y="326"/>
                  <a:pt x="245" y="326"/>
                  <a:pt x="245" y="326"/>
                </a:cubicBezTo>
                <a:cubicBezTo>
                  <a:pt x="234" y="343"/>
                  <a:pt x="234" y="343"/>
                  <a:pt x="234" y="343"/>
                </a:cubicBezTo>
                <a:cubicBezTo>
                  <a:pt x="232" y="345"/>
                  <a:pt x="232" y="351"/>
                  <a:pt x="232" y="359"/>
                </a:cubicBezTo>
                <a:cubicBezTo>
                  <a:pt x="233" y="359"/>
                  <a:pt x="233" y="359"/>
                  <a:pt x="233" y="359"/>
                </a:cubicBezTo>
                <a:cubicBezTo>
                  <a:pt x="233" y="379"/>
                  <a:pt x="233" y="379"/>
                  <a:pt x="233" y="379"/>
                </a:cubicBezTo>
                <a:cubicBezTo>
                  <a:pt x="232" y="380"/>
                  <a:pt x="232" y="380"/>
                  <a:pt x="232" y="380"/>
                </a:cubicBezTo>
                <a:cubicBezTo>
                  <a:pt x="232" y="380"/>
                  <a:pt x="232" y="380"/>
                  <a:pt x="232" y="380"/>
                </a:cubicBezTo>
                <a:cubicBezTo>
                  <a:pt x="223" y="412"/>
                  <a:pt x="223" y="412"/>
                  <a:pt x="223" y="412"/>
                </a:cubicBezTo>
                <a:cubicBezTo>
                  <a:pt x="222" y="417"/>
                  <a:pt x="222" y="417"/>
                  <a:pt x="222" y="417"/>
                </a:cubicBezTo>
                <a:cubicBezTo>
                  <a:pt x="220" y="417"/>
                  <a:pt x="220" y="417"/>
                  <a:pt x="220" y="417"/>
                </a:cubicBezTo>
                <a:cubicBezTo>
                  <a:pt x="216" y="416"/>
                  <a:pt x="216" y="416"/>
                  <a:pt x="216" y="416"/>
                </a:cubicBezTo>
                <a:cubicBezTo>
                  <a:pt x="203" y="413"/>
                  <a:pt x="203" y="413"/>
                  <a:pt x="203" y="413"/>
                </a:cubicBezTo>
                <a:cubicBezTo>
                  <a:pt x="185" y="414"/>
                  <a:pt x="185" y="414"/>
                  <a:pt x="185" y="414"/>
                </a:cubicBezTo>
                <a:cubicBezTo>
                  <a:pt x="169" y="419"/>
                  <a:pt x="169" y="419"/>
                  <a:pt x="169" y="419"/>
                </a:cubicBezTo>
                <a:cubicBezTo>
                  <a:pt x="151" y="434"/>
                  <a:pt x="151" y="434"/>
                  <a:pt x="151" y="434"/>
                </a:cubicBezTo>
                <a:cubicBezTo>
                  <a:pt x="147" y="438"/>
                  <a:pt x="147" y="438"/>
                  <a:pt x="147" y="438"/>
                </a:cubicBezTo>
                <a:cubicBezTo>
                  <a:pt x="170" y="450"/>
                  <a:pt x="170" y="450"/>
                  <a:pt x="170" y="450"/>
                </a:cubicBezTo>
                <a:cubicBezTo>
                  <a:pt x="168" y="454"/>
                  <a:pt x="168" y="454"/>
                  <a:pt x="168" y="454"/>
                </a:cubicBezTo>
                <a:cubicBezTo>
                  <a:pt x="167" y="459"/>
                  <a:pt x="162" y="465"/>
                  <a:pt x="153" y="468"/>
                </a:cubicBezTo>
                <a:cubicBezTo>
                  <a:pt x="138" y="469"/>
                  <a:pt x="138" y="469"/>
                  <a:pt x="138" y="469"/>
                </a:cubicBezTo>
                <a:cubicBezTo>
                  <a:pt x="114" y="459"/>
                  <a:pt x="114" y="459"/>
                  <a:pt x="114" y="459"/>
                </a:cubicBezTo>
                <a:cubicBezTo>
                  <a:pt x="114" y="459"/>
                  <a:pt x="114" y="459"/>
                  <a:pt x="114" y="459"/>
                </a:cubicBezTo>
                <a:cubicBezTo>
                  <a:pt x="114" y="459"/>
                  <a:pt x="114" y="459"/>
                  <a:pt x="114" y="459"/>
                </a:cubicBezTo>
                <a:cubicBezTo>
                  <a:pt x="92" y="447"/>
                  <a:pt x="92" y="447"/>
                  <a:pt x="92" y="447"/>
                </a:cubicBezTo>
                <a:cubicBezTo>
                  <a:pt x="82" y="447"/>
                  <a:pt x="82" y="447"/>
                  <a:pt x="82" y="447"/>
                </a:cubicBezTo>
                <a:cubicBezTo>
                  <a:pt x="56" y="485"/>
                  <a:pt x="56" y="485"/>
                  <a:pt x="56" y="485"/>
                </a:cubicBezTo>
                <a:cubicBezTo>
                  <a:pt x="51" y="497"/>
                  <a:pt x="51" y="497"/>
                  <a:pt x="51" y="497"/>
                </a:cubicBezTo>
                <a:cubicBezTo>
                  <a:pt x="51" y="519"/>
                  <a:pt x="51" y="519"/>
                  <a:pt x="51" y="519"/>
                </a:cubicBezTo>
                <a:cubicBezTo>
                  <a:pt x="61" y="537"/>
                  <a:pt x="61" y="537"/>
                  <a:pt x="61" y="537"/>
                </a:cubicBezTo>
                <a:cubicBezTo>
                  <a:pt x="61" y="538"/>
                  <a:pt x="61" y="538"/>
                  <a:pt x="61" y="538"/>
                </a:cubicBezTo>
                <a:cubicBezTo>
                  <a:pt x="61" y="538"/>
                  <a:pt x="61" y="538"/>
                  <a:pt x="61" y="538"/>
                </a:cubicBezTo>
                <a:cubicBezTo>
                  <a:pt x="61" y="538"/>
                  <a:pt x="61" y="538"/>
                  <a:pt x="61" y="538"/>
                </a:cubicBezTo>
                <a:cubicBezTo>
                  <a:pt x="68" y="555"/>
                  <a:pt x="68" y="555"/>
                  <a:pt x="68" y="555"/>
                </a:cubicBezTo>
                <a:cubicBezTo>
                  <a:pt x="68" y="557"/>
                  <a:pt x="68" y="557"/>
                  <a:pt x="68" y="557"/>
                </a:cubicBezTo>
                <a:cubicBezTo>
                  <a:pt x="69" y="582"/>
                  <a:pt x="69" y="582"/>
                  <a:pt x="69" y="582"/>
                </a:cubicBezTo>
                <a:cubicBezTo>
                  <a:pt x="69" y="585"/>
                  <a:pt x="69" y="585"/>
                  <a:pt x="69" y="585"/>
                </a:cubicBezTo>
                <a:cubicBezTo>
                  <a:pt x="70" y="587"/>
                  <a:pt x="70" y="587"/>
                  <a:pt x="70" y="587"/>
                </a:cubicBezTo>
                <a:cubicBezTo>
                  <a:pt x="53" y="590"/>
                  <a:pt x="53" y="590"/>
                  <a:pt x="53" y="590"/>
                </a:cubicBezTo>
                <a:cubicBezTo>
                  <a:pt x="21" y="590"/>
                  <a:pt x="21" y="590"/>
                  <a:pt x="21" y="590"/>
                </a:cubicBezTo>
                <a:cubicBezTo>
                  <a:pt x="6" y="600"/>
                  <a:pt x="6" y="600"/>
                  <a:pt x="6" y="600"/>
                </a:cubicBezTo>
                <a:cubicBezTo>
                  <a:pt x="0" y="610"/>
                  <a:pt x="0" y="610"/>
                  <a:pt x="0" y="610"/>
                </a:cubicBezTo>
                <a:cubicBezTo>
                  <a:pt x="1" y="611"/>
                  <a:pt x="1" y="611"/>
                  <a:pt x="1" y="611"/>
                </a:cubicBezTo>
                <a:cubicBezTo>
                  <a:pt x="8" y="643"/>
                  <a:pt x="8" y="643"/>
                  <a:pt x="8" y="643"/>
                </a:cubicBezTo>
                <a:cubicBezTo>
                  <a:pt x="9" y="643"/>
                  <a:pt x="9" y="643"/>
                  <a:pt x="9" y="643"/>
                </a:cubicBezTo>
                <a:cubicBezTo>
                  <a:pt x="9" y="656"/>
                  <a:pt x="9" y="656"/>
                  <a:pt x="9" y="656"/>
                </a:cubicBezTo>
                <a:cubicBezTo>
                  <a:pt x="16" y="670"/>
                  <a:pt x="16" y="670"/>
                  <a:pt x="16" y="670"/>
                </a:cubicBezTo>
                <a:cubicBezTo>
                  <a:pt x="38" y="685"/>
                  <a:pt x="38" y="685"/>
                  <a:pt x="38" y="685"/>
                </a:cubicBezTo>
                <a:cubicBezTo>
                  <a:pt x="71" y="678"/>
                  <a:pt x="71" y="678"/>
                  <a:pt x="71" y="678"/>
                </a:cubicBezTo>
                <a:cubicBezTo>
                  <a:pt x="87" y="667"/>
                  <a:pt x="87" y="667"/>
                  <a:pt x="87" y="667"/>
                </a:cubicBezTo>
                <a:cubicBezTo>
                  <a:pt x="89" y="666"/>
                  <a:pt x="89" y="666"/>
                  <a:pt x="89" y="666"/>
                </a:cubicBezTo>
                <a:cubicBezTo>
                  <a:pt x="104" y="666"/>
                  <a:pt x="104" y="666"/>
                  <a:pt x="104" y="666"/>
                </a:cubicBezTo>
                <a:cubicBezTo>
                  <a:pt x="112" y="686"/>
                  <a:pt x="112" y="686"/>
                  <a:pt x="112" y="686"/>
                </a:cubicBezTo>
                <a:cubicBezTo>
                  <a:pt x="117" y="691"/>
                  <a:pt x="121" y="697"/>
                  <a:pt x="124" y="703"/>
                </a:cubicBezTo>
                <a:cubicBezTo>
                  <a:pt x="131" y="702"/>
                  <a:pt x="131" y="702"/>
                  <a:pt x="131" y="702"/>
                </a:cubicBezTo>
                <a:cubicBezTo>
                  <a:pt x="133" y="702"/>
                  <a:pt x="133" y="702"/>
                  <a:pt x="133" y="702"/>
                </a:cubicBezTo>
                <a:cubicBezTo>
                  <a:pt x="135" y="702"/>
                  <a:pt x="135" y="702"/>
                  <a:pt x="135" y="702"/>
                </a:cubicBezTo>
                <a:cubicBezTo>
                  <a:pt x="136" y="700"/>
                  <a:pt x="136" y="700"/>
                  <a:pt x="136" y="700"/>
                </a:cubicBezTo>
                <a:cubicBezTo>
                  <a:pt x="151" y="688"/>
                  <a:pt x="151" y="688"/>
                  <a:pt x="151" y="688"/>
                </a:cubicBezTo>
                <a:cubicBezTo>
                  <a:pt x="165" y="713"/>
                  <a:pt x="165" y="713"/>
                  <a:pt x="165" y="713"/>
                </a:cubicBezTo>
                <a:cubicBezTo>
                  <a:pt x="180" y="722"/>
                  <a:pt x="180" y="722"/>
                  <a:pt x="180" y="722"/>
                </a:cubicBezTo>
                <a:cubicBezTo>
                  <a:pt x="201" y="722"/>
                  <a:pt x="201" y="722"/>
                  <a:pt x="201" y="722"/>
                </a:cubicBezTo>
                <a:cubicBezTo>
                  <a:pt x="216" y="720"/>
                  <a:pt x="216" y="720"/>
                  <a:pt x="216" y="720"/>
                </a:cubicBezTo>
                <a:cubicBezTo>
                  <a:pt x="220" y="720"/>
                  <a:pt x="220" y="720"/>
                  <a:pt x="220" y="720"/>
                </a:cubicBezTo>
                <a:cubicBezTo>
                  <a:pt x="258" y="725"/>
                  <a:pt x="258" y="725"/>
                  <a:pt x="258" y="725"/>
                </a:cubicBezTo>
                <a:cubicBezTo>
                  <a:pt x="259" y="725"/>
                  <a:pt x="259" y="725"/>
                  <a:pt x="259" y="725"/>
                </a:cubicBezTo>
                <a:cubicBezTo>
                  <a:pt x="259" y="726"/>
                  <a:pt x="259" y="726"/>
                  <a:pt x="259" y="726"/>
                </a:cubicBezTo>
                <a:cubicBezTo>
                  <a:pt x="275" y="736"/>
                  <a:pt x="275" y="736"/>
                  <a:pt x="275" y="736"/>
                </a:cubicBezTo>
                <a:cubicBezTo>
                  <a:pt x="275" y="736"/>
                  <a:pt x="275" y="736"/>
                  <a:pt x="275" y="736"/>
                </a:cubicBezTo>
                <a:cubicBezTo>
                  <a:pt x="275" y="736"/>
                  <a:pt x="275" y="736"/>
                  <a:pt x="275" y="736"/>
                </a:cubicBezTo>
                <a:cubicBezTo>
                  <a:pt x="275" y="737"/>
                  <a:pt x="275" y="737"/>
                  <a:pt x="275" y="737"/>
                </a:cubicBezTo>
                <a:cubicBezTo>
                  <a:pt x="288" y="747"/>
                  <a:pt x="288" y="747"/>
                  <a:pt x="288" y="747"/>
                </a:cubicBezTo>
                <a:cubicBezTo>
                  <a:pt x="288" y="748"/>
                  <a:pt x="288" y="748"/>
                  <a:pt x="288" y="748"/>
                </a:cubicBezTo>
                <a:cubicBezTo>
                  <a:pt x="298" y="759"/>
                  <a:pt x="298" y="759"/>
                  <a:pt x="298" y="759"/>
                </a:cubicBezTo>
                <a:cubicBezTo>
                  <a:pt x="308" y="763"/>
                  <a:pt x="308" y="763"/>
                  <a:pt x="308" y="763"/>
                </a:cubicBezTo>
                <a:cubicBezTo>
                  <a:pt x="325" y="761"/>
                  <a:pt x="325" y="761"/>
                  <a:pt x="325" y="761"/>
                </a:cubicBezTo>
                <a:cubicBezTo>
                  <a:pt x="325" y="739"/>
                  <a:pt x="325" y="739"/>
                  <a:pt x="325" y="739"/>
                </a:cubicBezTo>
                <a:cubicBezTo>
                  <a:pt x="317" y="724"/>
                  <a:pt x="317" y="724"/>
                  <a:pt x="317" y="724"/>
                </a:cubicBezTo>
                <a:cubicBezTo>
                  <a:pt x="316" y="724"/>
                  <a:pt x="316" y="724"/>
                  <a:pt x="316" y="724"/>
                </a:cubicBezTo>
                <a:cubicBezTo>
                  <a:pt x="316" y="723"/>
                  <a:pt x="316" y="723"/>
                  <a:pt x="316" y="723"/>
                </a:cubicBezTo>
                <a:cubicBezTo>
                  <a:pt x="309" y="696"/>
                  <a:pt x="309" y="696"/>
                  <a:pt x="309" y="696"/>
                </a:cubicBezTo>
                <a:cubicBezTo>
                  <a:pt x="324" y="681"/>
                  <a:pt x="324" y="681"/>
                  <a:pt x="324" y="681"/>
                </a:cubicBezTo>
                <a:cubicBezTo>
                  <a:pt x="325" y="680"/>
                  <a:pt x="325" y="680"/>
                  <a:pt x="325" y="680"/>
                </a:cubicBezTo>
                <a:cubicBezTo>
                  <a:pt x="326" y="680"/>
                  <a:pt x="326" y="680"/>
                  <a:pt x="326" y="680"/>
                </a:cubicBezTo>
                <a:cubicBezTo>
                  <a:pt x="339" y="678"/>
                  <a:pt x="339" y="678"/>
                  <a:pt x="339" y="678"/>
                </a:cubicBezTo>
                <a:cubicBezTo>
                  <a:pt x="353" y="678"/>
                  <a:pt x="353" y="678"/>
                  <a:pt x="353" y="678"/>
                </a:cubicBezTo>
                <a:cubicBezTo>
                  <a:pt x="357" y="672"/>
                  <a:pt x="357" y="672"/>
                  <a:pt x="357" y="672"/>
                </a:cubicBezTo>
                <a:cubicBezTo>
                  <a:pt x="348" y="661"/>
                  <a:pt x="348" y="661"/>
                  <a:pt x="348" y="66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0" y="629"/>
                  <a:pt x="310" y="629"/>
                  <a:pt x="310" y="629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8" y="627"/>
                  <a:pt x="308" y="627"/>
                  <a:pt x="308" y="627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18" y="609"/>
                  <a:pt x="318" y="609"/>
                  <a:pt x="318" y="609"/>
                </a:cubicBezTo>
                <a:cubicBezTo>
                  <a:pt x="320" y="611"/>
                  <a:pt x="320" y="611"/>
                  <a:pt x="320" y="611"/>
                </a:cubicBezTo>
                <a:cubicBezTo>
                  <a:pt x="341" y="617"/>
                  <a:pt x="341" y="617"/>
                  <a:pt x="341" y="617"/>
                </a:cubicBezTo>
                <a:cubicBezTo>
                  <a:pt x="397" y="614"/>
                  <a:pt x="397" y="614"/>
                  <a:pt x="397" y="614"/>
                </a:cubicBezTo>
                <a:cubicBezTo>
                  <a:pt x="398" y="615"/>
                  <a:pt x="398" y="615"/>
                  <a:pt x="398" y="615"/>
                </a:cubicBezTo>
                <a:cubicBezTo>
                  <a:pt x="399" y="615"/>
                  <a:pt x="399" y="615"/>
                  <a:pt x="399" y="615"/>
                </a:cubicBezTo>
                <a:cubicBezTo>
                  <a:pt x="415" y="621"/>
                  <a:pt x="415" y="621"/>
                  <a:pt x="415" y="621"/>
                </a:cubicBezTo>
                <a:cubicBezTo>
                  <a:pt x="425" y="611"/>
                  <a:pt x="425" y="611"/>
                  <a:pt x="425" y="611"/>
                </a:cubicBezTo>
                <a:cubicBezTo>
                  <a:pt x="420" y="579"/>
                  <a:pt x="420" y="579"/>
                  <a:pt x="420" y="579"/>
                </a:cubicBezTo>
                <a:cubicBezTo>
                  <a:pt x="400" y="566"/>
                  <a:pt x="400" y="566"/>
                  <a:pt x="400" y="566"/>
                </a:cubicBezTo>
                <a:cubicBezTo>
                  <a:pt x="383" y="556"/>
                  <a:pt x="378" y="533"/>
                  <a:pt x="381" y="495"/>
                </a:cubicBezTo>
                <a:cubicBezTo>
                  <a:pt x="364" y="487"/>
                  <a:pt x="364" y="487"/>
                  <a:pt x="364" y="487"/>
                </a:cubicBezTo>
                <a:cubicBezTo>
                  <a:pt x="362" y="486"/>
                  <a:pt x="362" y="486"/>
                  <a:pt x="362" y="486"/>
                </a:cubicBezTo>
                <a:cubicBezTo>
                  <a:pt x="360" y="486"/>
                  <a:pt x="360" y="486"/>
                  <a:pt x="360" y="486"/>
                </a:cubicBezTo>
                <a:cubicBezTo>
                  <a:pt x="360" y="484"/>
                  <a:pt x="360" y="484"/>
                  <a:pt x="360" y="484"/>
                </a:cubicBezTo>
                <a:cubicBezTo>
                  <a:pt x="360" y="483"/>
                  <a:pt x="360" y="483"/>
                  <a:pt x="360" y="483"/>
                </a:cubicBezTo>
                <a:cubicBezTo>
                  <a:pt x="357" y="455"/>
                  <a:pt x="357" y="455"/>
                  <a:pt x="357" y="455"/>
                </a:cubicBezTo>
                <a:cubicBezTo>
                  <a:pt x="380" y="347"/>
                  <a:pt x="380" y="347"/>
                  <a:pt x="380" y="347"/>
                </a:cubicBezTo>
                <a:cubicBezTo>
                  <a:pt x="371" y="316"/>
                  <a:pt x="365" y="295"/>
                  <a:pt x="365" y="284"/>
                </a:cubicBezTo>
                <a:cubicBezTo>
                  <a:pt x="363" y="252"/>
                  <a:pt x="363" y="252"/>
                  <a:pt x="363" y="252"/>
                </a:cubicBezTo>
                <a:cubicBezTo>
                  <a:pt x="365" y="218"/>
                  <a:pt x="365" y="218"/>
                  <a:pt x="365" y="218"/>
                </a:cubicBezTo>
                <a:cubicBezTo>
                  <a:pt x="365" y="215"/>
                  <a:pt x="365" y="215"/>
                  <a:pt x="365" y="215"/>
                </a:cubicBezTo>
                <a:cubicBezTo>
                  <a:pt x="367" y="213"/>
                  <a:pt x="367" y="213"/>
                  <a:pt x="367" y="213"/>
                </a:cubicBezTo>
                <a:cubicBezTo>
                  <a:pt x="367" y="213"/>
                  <a:pt x="367" y="213"/>
                  <a:pt x="367" y="213"/>
                </a:cubicBezTo>
                <a:cubicBezTo>
                  <a:pt x="389" y="198"/>
                  <a:pt x="389" y="198"/>
                  <a:pt x="389" y="198"/>
                </a:cubicBezTo>
                <a:cubicBezTo>
                  <a:pt x="389" y="181"/>
                  <a:pt x="389" y="181"/>
                  <a:pt x="389" y="181"/>
                </a:cubicBezTo>
                <a:cubicBezTo>
                  <a:pt x="389" y="176"/>
                  <a:pt x="386" y="170"/>
                  <a:pt x="381" y="162"/>
                </a:cubicBezTo>
                <a:cubicBezTo>
                  <a:pt x="367" y="147"/>
                  <a:pt x="367" y="147"/>
                  <a:pt x="367" y="147"/>
                </a:cubicBezTo>
                <a:cubicBezTo>
                  <a:pt x="365" y="147"/>
                  <a:pt x="365" y="147"/>
                  <a:pt x="365" y="147"/>
                </a:cubicBezTo>
                <a:cubicBezTo>
                  <a:pt x="365" y="144"/>
                  <a:pt x="365" y="144"/>
                  <a:pt x="365" y="144"/>
                </a:cubicBezTo>
                <a:cubicBezTo>
                  <a:pt x="363" y="118"/>
                  <a:pt x="363" y="118"/>
                  <a:pt x="363" y="118"/>
                </a:cubicBezTo>
                <a:cubicBezTo>
                  <a:pt x="363" y="117"/>
                  <a:pt x="363" y="117"/>
                  <a:pt x="363" y="117"/>
                </a:cubicBezTo>
                <a:cubicBezTo>
                  <a:pt x="362" y="116"/>
                  <a:pt x="362" y="116"/>
                  <a:pt x="362" y="116"/>
                </a:cubicBezTo>
                <a:cubicBezTo>
                  <a:pt x="364" y="115"/>
                  <a:pt x="364" y="115"/>
                  <a:pt x="364" y="115"/>
                </a:cubicBezTo>
                <a:cubicBezTo>
                  <a:pt x="364" y="114"/>
                  <a:pt x="364" y="114"/>
                  <a:pt x="364" y="114"/>
                </a:cubicBezTo>
                <a:cubicBezTo>
                  <a:pt x="392" y="79"/>
                  <a:pt x="392" y="79"/>
                  <a:pt x="392" y="79"/>
                </a:cubicBezTo>
                <a:cubicBezTo>
                  <a:pt x="392" y="65"/>
                  <a:pt x="392" y="65"/>
                  <a:pt x="392" y="65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3" y="48"/>
                  <a:pt x="383" y="48"/>
                  <a:pt x="383" y="48"/>
                </a:cubicBezTo>
                <a:cubicBezTo>
                  <a:pt x="382" y="46"/>
                  <a:pt x="382" y="46"/>
                  <a:pt x="382" y="46"/>
                </a:cubicBezTo>
                <a:cubicBezTo>
                  <a:pt x="396" y="29"/>
                  <a:pt x="396" y="29"/>
                  <a:pt x="396" y="29"/>
                </a:cubicBezTo>
                <a:cubicBezTo>
                  <a:pt x="396" y="28"/>
                  <a:pt x="396" y="28"/>
                  <a:pt x="396" y="28"/>
                </a:cubicBezTo>
                <a:cubicBezTo>
                  <a:pt x="397" y="28"/>
                  <a:pt x="397" y="28"/>
                  <a:pt x="397" y="28"/>
                </a:cubicBezTo>
                <a:cubicBezTo>
                  <a:pt x="412" y="16"/>
                  <a:pt x="412" y="16"/>
                  <a:pt x="412" y="16"/>
                </a:cubicBezTo>
                <a:cubicBezTo>
                  <a:pt x="410" y="2"/>
                  <a:pt x="410" y="2"/>
                  <a:pt x="410" y="2"/>
                </a:cubicBezTo>
                <a:cubicBezTo>
                  <a:pt x="402" y="2"/>
                  <a:pt x="402" y="2"/>
                  <a:pt x="402" y="2"/>
                </a:cubicBezTo>
                <a:cubicBezTo>
                  <a:pt x="391" y="0"/>
                  <a:pt x="391" y="0"/>
                  <a:pt x="391" y="0"/>
                </a:cubicBezTo>
                <a:cubicBezTo>
                  <a:pt x="384" y="26"/>
                  <a:pt x="384" y="26"/>
                  <a:pt x="384" y="26"/>
                </a:cubicBezTo>
                <a:cubicBezTo>
                  <a:pt x="381" y="24"/>
                  <a:pt x="381" y="24"/>
                  <a:pt x="381" y="24"/>
                </a:cubicBezTo>
                <a:cubicBezTo>
                  <a:pt x="354" y="14"/>
                  <a:pt x="354" y="14"/>
                  <a:pt x="354" y="14"/>
                </a:cubicBezTo>
                <a:cubicBezTo>
                  <a:pt x="337" y="11"/>
                  <a:pt x="337" y="11"/>
                  <a:pt x="337" y="11"/>
                </a:cubicBezTo>
                <a:cubicBezTo>
                  <a:pt x="343" y="37"/>
                  <a:pt x="343" y="37"/>
                  <a:pt x="343" y="37"/>
                </a:cubicBezTo>
                <a:cubicBezTo>
                  <a:pt x="320" y="45"/>
                  <a:pt x="320" y="45"/>
                  <a:pt x="320" y="45"/>
                </a:cubicBezTo>
                <a:cubicBezTo>
                  <a:pt x="286" y="62"/>
                  <a:pt x="286" y="62"/>
                  <a:pt x="286" y="62"/>
                </a:cubicBezTo>
                <a:cubicBezTo>
                  <a:pt x="276" y="76"/>
                  <a:pt x="276" y="76"/>
                  <a:pt x="276" y="76"/>
                </a:cubicBezTo>
                <a:cubicBezTo>
                  <a:pt x="276" y="76"/>
                  <a:pt x="276" y="76"/>
                  <a:pt x="276" y="76"/>
                </a:cubicBezTo>
                <a:cubicBezTo>
                  <a:pt x="276" y="77"/>
                  <a:pt x="276" y="77"/>
                  <a:pt x="276" y="77"/>
                </a:cubicBezTo>
                <a:cubicBezTo>
                  <a:pt x="275" y="77"/>
                  <a:pt x="275" y="77"/>
                  <a:pt x="275" y="77"/>
                </a:cubicBezTo>
                <a:cubicBezTo>
                  <a:pt x="257" y="93"/>
                  <a:pt x="257" y="93"/>
                  <a:pt x="257" y="93"/>
                </a:cubicBezTo>
                <a:cubicBezTo>
                  <a:pt x="253" y="118"/>
                  <a:pt x="253" y="118"/>
                  <a:pt x="253" y="118"/>
                </a:cubicBezTo>
                <a:cubicBezTo>
                  <a:pt x="253" y="121"/>
                  <a:pt x="253" y="121"/>
                  <a:pt x="253" y="121"/>
                </a:cubicBezTo>
                <a:cubicBezTo>
                  <a:pt x="244" y="156"/>
                  <a:pt x="244" y="156"/>
                  <a:pt x="244" y="156"/>
                </a:cubicBezTo>
                <a:cubicBezTo>
                  <a:pt x="245" y="156"/>
                  <a:pt x="245" y="156"/>
                  <a:pt x="245" y="156"/>
                </a:cubicBezTo>
                <a:cubicBezTo>
                  <a:pt x="241" y="173"/>
                  <a:pt x="241" y="173"/>
                  <a:pt x="241" y="173"/>
                </a:cubicBezTo>
                <a:cubicBezTo>
                  <a:pt x="241" y="174"/>
                  <a:pt x="241" y="174"/>
                  <a:pt x="241" y="174"/>
                </a:cubicBezTo>
                <a:cubicBezTo>
                  <a:pt x="241" y="174"/>
                  <a:pt x="241" y="174"/>
                  <a:pt x="241" y="174"/>
                </a:cubicBezTo>
                <a:cubicBezTo>
                  <a:pt x="240" y="175"/>
                  <a:pt x="240" y="175"/>
                  <a:pt x="240" y="175"/>
                </a:cubicBezTo>
                <a:cubicBezTo>
                  <a:pt x="228" y="191"/>
                  <a:pt x="228" y="191"/>
                  <a:pt x="228" y="191"/>
                </a:cubicBezTo>
                <a:cubicBezTo>
                  <a:pt x="227" y="191"/>
                  <a:pt x="227" y="191"/>
                  <a:pt x="227" y="191"/>
                </a:cubicBezTo>
                <a:cubicBezTo>
                  <a:pt x="227" y="192"/>
                  <a:pt x="227" y="192"/>
                  <a:pt x="227" y="192"/>
                </a:cubicBezTo>
                <a:cubicBezTo>
                  <a:pt x="226" y="193"/>
                  <a:pt x="226" y="193"/>
                  <a:pt x="226" y="193"/>
                </a:cubicBezTo>
                <a:cubicBezTo>
                  <a:pt x="225" y="193"/>
                  <a:pt x="225" y="193"/>
                  <a:pt x="225" y="193"/>
                </a:cubicBezTo>
                <a:cubicBezTo>
                  <a:pt x="200" y="196"/>
                  <a:pt x="200" y="196"/>
                  <a:pt x="200" y="196"/>
                </a:cubicBezTo>
                <a:cubicBezTo>
                  <a:pt x="200" y="196"/>
                  <a:pt x="200" y="196"/>
                  <a:pt x="200" y="196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61" y="184"/>
                  <a:pt x="161" y="184"/>
                  <a:pt x="161" y="184"/>
                </a:cubicBezTo>
                <a:cubicBezTo>
                  <a:pt x="159" y="183"/>
                  <a:pt x="159" y="183"/>
                  <a:pt x="159" y="183"/>
                </a:cubicBezTo>
                <a:lnTo>
                  <a:pt x="142" y="174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8" name="Freeform 17"/>
          <p:cNvSpPr/>
          <p:nvPr/>
        </p:nvSpPr>
        <p:spPr bwMode="auto">
          <a:xfrm>
            <a:off x="3105150" y="2443163"/>
            <a:ext cx="271463" cy="576262"/>
          </a:xfrm>
          <a:custGeom>
            <a:avLst/>
            <a:gdLst>
              <a:gd name="T0" fmla="*/ 2147483646 w 286"/>
              <a:gd name="T1" fmla="*/ 2147483646 h 625"/>
              <a:gd name="T2" fmla="*/ 2147483646 w 286"/>
              <a:gd name="T3" fmla="*/ 2147483646 h 625"/>
              <a:gd name="T4" fmla="*/ 2147483646 w 286"/>
              <a:gd name="T5" fmla="*/ 2147483646 h 625"/>
              <a:gd name="T6" fmla="*/ 2147483646 w 286"/>
              <a:gd name="T7" fmla="*/ 2147483646 h 625"/>
              <a:gd name="T8" fmla="*/ 2147483646 w 286"/>
              <a:gd name="T9" fmla="*/ 2147483646 h 625"/>
              <a:gd name="T10" fmla="*/ 2147483646 w 286"/>
              <a:gd name="T11" fmla="*/ 2147483646 h 625"/>
              <a:gd name="T12" fmla="*/ 2147483646 w 286"/>
              <a:gd name="T13" fmla="*/ 2147483646 h 625"/>
              <a:gd name="T14" fmla="*/ 2147483646 w 286"/>
              <a:gd name="T15" fmla="*/ 2147483646 h 625"/>
              <a:gd name="T16" fmla="*/ 2147483646 w 286"/>
              <a:gd name="T17" fmla="*/ 2147483646 h 625"/>
              <a:gd name="T18" fmla="*/ 2147483646 w 286"/>
              <a:gd name="T19" fmla="*/ 2147483646 h 625"/>
              <a:gd name="T20" fmla="*/ 2147483646 w 286"/>
              <a:gd name="T21" fmla="*/ 2147483646 h 625"/>
              <a:gd name="T22" fmla="*/ 2147483646 w 286"/>
              <a:gd name="T23" fmla="*/ 2147483646 h 625"/>
              <a:gd name="T24" fmla="*/ 2147483646 w 286"/>
              <a:gd name="T25" fmla="*/ 2147483646 h 625"/>
              <a:gd name="T26" fmla="*/ 2147483646 w 286"/>
              <a:gd name="T27" fmla="*/ 2147483646 h 625"/>
              <a:gd name="T28" fmla="*/ 2147483646 w 286"/>
              <a:gd name="T29" fmla="*/ 2147483646 h 625"/>
              <a:gd name="T30" fmla="*/ 2147483646 w 286"/>
              <a:gd name="T31" fmla="*/ 2147483646 h 625"/>
              <a:gd name="T32" fmla="*/ 2147483646 w 286"/>
              <a:gd name="T33" fmla="*/ 2147483646 h 625"/>
              <a:gd name="T34" fmla="*/ 2147483646 w 286"/>
              <a:gd name="T35" fmla="*/ 2147483646 h 625"/>
              <a:gd name="T36" fmla="*/ 2147483646 w 286"/>
              <a:gd name="T37" fmla="*/ 2147483646 h 625"/>
              <a:gd name="T38" fmla="*/ 2147483646 w 286"/>
              <a:gd name="T39" fmla="*/ 2147483646 h 625"/>
              <a:gd name="T40" fmla="*/ 2147483646 w 286"/>
              <a:gd name="T41" fmla="*/ 2147483646 h 625"/>
              <a:gd name="T42" fmla="*/ 2147483646 w 286"/>
              <a:gd name="T43" fmla="*/ 2147483646 h 625"/>
              <a:gd name="T44" fmla="*/ 2147483646 w 286"/>
              <a:gd name="T45" fmla="*/ 2147483646 h 625"/>
              <a:gd name="T46" fmla="*/ 2147483646 w 286"/>
              <a:gd name="T47" fmla="*/ 2147483646 h 625"/>
              <a:gd name="T48" fmla="*/ 2147483646 w 286"/>
              <a:gd name="T49" fmla="*/ 2147483646 h 625"/>
              <a:gd name="T50" fmla="*/ 2147483646 w 286"/>
              <a:gd name="T51" fmla="*/ 2147483646 h 625"/>
              <a:gd name="T52" fmla="*/ 2147483646 w 286"/>
              <a:gd name="T53" fmla="*/ 2147483646 h 625"/>
              <a:gd name="T54" fmla="*/ 2147483646 w 286"/>
              <a:gd name="T55" fmla="*/ 2147483646 h 625"/>
              <a:gd name="T56" fmla="*/ 2147483646 w 286"/>
              <a:gd name="T57" fmla="*/ 2147483646 h 625"/>
              <a:gd name="T58" fmla="*/ 2147483646 w 286"/>
              <a:gd name="T59" fmla="*/ 2147483646 h 625"/>
              <a:gd name="T60" fmla="*/ 2147483646 w 286"/>
              <a:gd name="T61" fmla="*/ 2147483646 h 625"/>
              <a:gd name="T62" fmla="*/ 2147483646 w 286"/>
              <a:gd name="T63" fmla="*/ 2147483646 h 625"/>
              <a:gd name="T64" fmla="*/ 2147483646 w 286"/>
              <a:gd name="T65" fmla="*/ 2147483646 h 625"/>
              <a:gd name="T66" fmla="*/ 2147483646 w 286"/>
              <a:gd name="T67" fmla="*/ 2147483646 h 625"/>
              <a:gd name="T68" fmla="*/ 2147483646 w 286"/>
              <a:gd name="T69" fmla="*/ 2147483646 h 625"/>
              <a:gd name="T70" fmla="*/ 2147483646 w 286"/>
              <a:gd name="T71" fmla="*/ 2147483646 h 625"/>
              <a:gd name="T72" fmla="*/ 2147483646 w 286"/>
              <a:gd name="T73" fmla="*/ 2147483646 h 625"/>
              <a:gd name="T74" fmla="*/ 2147483646 w 286"/>
              <a:gd name="T75" fmla="*/ 2147483646 h 625"/>
              <a:gd name="T76" fmla="*/ 2147483646 w 286"/>
              <a:gd name="T77" fmla="*/ 2147483646 h 625"/>
              <a:gd name="T78" fmla="*/ 2147483646 w 286"/>
              <a:gd name="T79" fmla="*/ 2147483646 h 625"/>
              <a:gd name="T80" fmla="*/ 2147483646 w 286"/>
              <a:gd name="T81" fmla="*/ 2147483646 h 625"/>
              <a:gd name="T82" fmla="*/ 2147483646 w 286"/>
              <a:gd name="T83" fmla="*/ 2147483646 h 62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6"/>
              <a:gd name="T127" fmla="*/ 0 h 625"/>
              <a:gd name="T128" fmla="*/ 286 w 286"/>
              <a:gd name="T129" fmla="*/ 625 h 625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6" h="625">
                <a:moveTo>
                  <a:pt x="266" y="30"/>
                </a:moveTo>
                <a:cubicBezTo>
                  <a:pt x="271" y="25"/>
                  <a:pt x="271" y="25"/>
                  <a:pt x="271" y="25"/>
                </a:cubicBezTo>
                <a:cubicBezTo>
                  <a:pt x="263" y="8"/>
                  <a:pt x="263" y="8"/>
                  <a:pt x="263" y="8"/>
                </a:cubicBezTo>
                <a:cubicBezTo>
                  <a:pt x="256" y="0"/>
                  <a:pt x="256" y="0"/>
                  <a:pt x="256" y="0"/>
                </a:cubicBezTo>
                <a:cubicBezTo>
                  <a:pt x="247" y="14"/>
                  <a:pt x="247" y="14"/>
                  <a:pt x="247" y="14"/>
                </a:cubicBez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ubicBezTo>
                  <a:pt x="234" y="30"/>
                  <a:pt x="234" y="30"/>
                  <a:pt x="234" y="30"/>
                </a:cubicBezTo>
                <a:cubicBezTo>
                  <a:pt x="234" y="30"/>
                  <a:pt x="234" y="30"/>
                  <a:pt x="234" y="30"/>
                </a:cubicBezTo>
                <a:cubicBezTo>
                  <a:pt x="233" y="31"/>
                  <a:pt x="233" y="31"/>
                  <a:pt x="233" y="31"/>
                </a:cubicBezTo>
                <a:cubicBezTo>
                  <a:pt x="231" y="31"/>
                  <a:pt x="231" y="31"/>
                  <a:pt x="231" y="31"/>
                </a:cubicBezTo>
                <a:cubicBezTo>
                  <a:pt x="205" y="39"/>
                  <a:pt x="205" y="39"/>
                  <a:pt x="205" y="39"/>
                </a:cubicBezTo>
                <a:cubicBezTo>
                  <a:pt x="203" y="39"/>
                  <a:pt x="203" y="39"/>
                  <a:pt x="203" y="39"/>
                </a:cubicBezTo>
                <a:cubicBezTo>
                  <a:pt x="179" y="35"/>
                  <a:pt x="179" y="35"/>
                  <a:pt x="179" y="35"/>
                </a:cubicBezTo>
                <a:cubicBezTo>
                  <a:pt x="165" y="39"/>
                  <a:pt x="165" y="39"/>
                  <a:pt x="165" y="39"/>
                </a:cubicBezTo>
                <a:cubicBezTo>
                  <a:pt x="162" y="50"/>
                  <a:pt x="162" y="50"/>
                  <a:pt x="162" y="50"/>
                </a:cubicBezTo>
                <a:cubicBezTo>
                  <a:pt x="162" y="50"/>
                  <a:pt x="162" y="50"/>
                  <a:pt x="162" y="50"/>
                </a:cubicBezTo>
                <a:cubicBezTo>
                  <a:pt x="161" y="53"/>
                  <a:pt x="161" y="53"/>
                  <a:pt x="161" y="53"/>
                </a:cubicBezTo>
                <a:cubicBezTo>
                  <a:pt x="149" y="60"/>
                  <a:pt x="149" y="60"/>
                  <a:pt x="149" y="60"/>
                </a:cubicBezTo>
                <a:cubicBezTo>
                  <a:pt x="147" y="61"/>
                  <a:pt x="147" y="61"/>
                  <a:pt x="147" y="61"/>
                </a:cubicBezTo>
                <a:cubicBezTo>
                  <a:pt x="145" y="61"/>
                  <a:pt x="145" y="61"/>
                  <a:pt x="145" y="61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09" y="99"/>
                  <a:pt x="109" y="99"/>
                  <a:pt x="109" y="99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66" y="124"/>
                  <a:pt x="66" y="124"/>
                  <a:pt x="66" y="124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5" y="157"/>
                  <a:pt x="55" y="157"/>
                  <a:pt x="55" y="157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52" y="162"/>
                  <a:pt x="52" y="162"/>
                  <a:pt x="52" y="162"/>
                </a:cubicBezTo>
                <a:cubicBezTo>
                  <a:pt x="36" y="177"/>
                  <a:pt x="36" y="177"/>
                  <a:pt x="36" y="177"/>
                </a:cubicBezTo>
                <a:cubicBezTo>
                  <a:pt x="28" y="188"/>
                  <a:pt x="28" y="188"/>
                  <a:pt x="28" y="188"/>
                </a:cubicBezTo>
                <a:cubicBezTo>
                  <a:pt x="34" y="201"/>
                  <a:pt x="34" y="201"/>
                  <a:pt x="34" y="201"/>
                </a:cubicBezTo>
                <a:cubicBezTo>
                  <a:pt x="34" y="202"/>
                  <a:pt x="34" y="202"/>
                  <a:pt x="34" y="202"/>
                </a:cubicBezTo>
                <a:cubicBezTo>
                  <a:pt x="34" y="204"/>
                  <a:pt x="34" y="204"/>
                  <a:pt x="34" y="204"/>
                </a:cubicBezTo>
                <a:cubicBezTo>
                  <a:pt x="34" y="224"/>
                  <a:pt x="34" y="224"/>
                  <a:pt x="34" y="224"/>
                </a:cubicBezTo>
                <a:cubicBezTo>
                  <a:pt x="34" y="224"/>
                  <a:pt x="34" y="224"/>
                  <a:pt x="34" y="224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23" y="242"/>
                  <a:pt x="23" y="242"/>
                  <a:pt x="23" y="242"/>
                </a:cubicBezTo>
                <a:cubicBezTo>
                  <a:pt x="23" y="243"/>
                  <a:pt x="23" y="243"/>
                  <a:pt x="23" y="243"/>
                </a:cubicBezTo>
                <a:cubicBezTo>
                  <a:pt x="7" y="261"/>
                  <a:pt x="7" y="261"/>
                  <a:pt x="7" y="261"/>
                </a:cubicBezTo>
                <a:cubicBezTo>
                  <a:pt x="9" y="282"/>
                  <a:pt x="9" y="282"/>
                  <a:pt x="9" y="282"/>
                </a:cubicBezTo>
                <a:cubicBezTo>
                  <a:pt x="23" y="294"/>
                  <a:pt x="23" y="294"/>
                  <a:pt x="23" y="294"/>
                </a:cubicBezTo>
                <a:cubicBezTo>
                  <a:pt x="23" y="295"/>
                  <a:pt x="23" y="295"/>
                  <a:pt x="23" y="295"/>
                </a:cubicBezTo>
                <a:cubicBezTo>
                  <a:pt x="23" y="295"/>
                  <a:pt x="23" y="295"/>
                  <a:pt x="23" y="295"/>
                </a:cubicBezTo>
                <a:cubicBezTo>
                  <a:pt x="29" y="306"/>
                  <a:pt x="32" y="314"/>
                  <a:pt x="32" y="322"/>
                </a:cubicBezTo>
                <a:cubicBezTo>
                  <a:pt x="32" y="345"/>
                  <a:pt x="32" y="345"/>
                  <a:pt x="32" y="345"/>
                </a:cubicBezTo>
                <a:cubicBezTo>
                  <a:pt x="31" y="345"/>
                  <a:pt x="31" y="345"/>
                  <a:pt x="31" y="345"/>
                </a:cubicBezTo>
                <a:cubicBezTo>
                  <a:pt x="30" y="346"/>
                  <a:pt x="30" y="346"/>
                  <a:pt x="30" y="346"/>
                </a:cubicBezTo>
                <a:cubicBezTo>
                  <a:pt x="9" y="362"/>
                  <a:pt x="9" y="362"/>
                  <a:pt x="9" y="362"/>
                </a:cubicBezTo>
                <a:cubicBezTo>
                  <a:pt x="7" y="393"/>
                  <a:pt x="7" y="393"/>
                  <a:pt x="7" y="393"/>
                </a:cubicBezTo>
                <a:cubicBezTo>
                  <a:pt x="9" y="425"/>
                  <a:pt x="9" y="425"/>
                  <a:pt x="9" y="425"/>
                </a:cubicBezTo>
                <a:cubicBezTo>
                  <a:pt x="9" y="436"/>
                  <a:pt x="13" y="456"/>
                  <a:pt x="24" y="485"/>
                </a:cubicBezTo>
                <a:cubicBezTo>
                  <a:pt x="24" y="486"/>
                  <a:pt x="24" y="486"/>
                  <a:pt x="24" y="486"/>
                </a:cubicBezTo>
                <a:cubicBezTo>
                  <a:pt x="24" y="488"/>
                  <a:pt x="24" y="488"/>
                  <a:pt x="24" y="488"/>
                </a:cubicBezTo>
                <a:cubicBezTo>
                  <a:pt x="0" y="596"/>
                  <a:pt x="0" y="596"/>
                  <a:pt x="0" y="596"/>
                </a:cubicBezTo>
                <a:cubicBezTo>
                  <a:pt x="3" y="617"/>
                  <a:pt x="3" y="617"/>
                  <a:pt x="3" y="617"/>
                </a:cubicBezTo>
                <a:cubicBezTo>
                  <a:pt x="18" y="625"/>
                  <a:pt x="18" y="625"/>
                  <a:pt x="18" y="625"/>
                </a:cubicBezTo>
                <a:cubicBezTo>
                  <a:pt x="44" y="599"/>
                  <a:pt x="44" y="599"/>
                  <a:pt x="44" y="599"/>
                </a:cubicBezTo>
                <a:cubicBezTo>
                  <a:pt x="44" y="599"/>
                  <a:pt x="44" y="599"/>
                  <a:pt x="44" y="599"/>
                </a:cubicBezTo>
                <a:cubicBezTo>
                  <a:pt x="45" y="599"/>
                  <a:pt x="45" y="599"/>
                  <a:pt x="45" y="599"/>
                </a:cubicBezTo>
                <a:cubicBezTo>
                  <a:pt x="126" y="568"/>
                  <a:pt x="126" y="568"/>
                  <a:pt x="126" y="568"/>
                </a:cubicBezTo>
                <a:cubicBezTo>
                  <a:pt x="147" y="549"/>
                  <a:pt x="147" y="549"/>
                  <a:pt x="147" y="549"/>
                </a:cubicBezTo>
                <a:cubicBezTo>
                  <a:pt x="149" y="547"/>
                  <a:pt x="149" y="547"/>
                  <a:pt x="149" y="547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52" y="548"/>
                  <a:pt x="152" y="548"/>
                  <a:pt x="152" y="548"/>
                </a:cubicBezTo>
                <a:cubicBezTo>
                  <a:pt x="199" y="552"/>
                  <a:pt x="199" y="552"/>
                  <a:pt x="199" y="552"/>
                </a:cubicBezTo>
                <a:cubicBezTo>
                  <a:pt x="205" y="552"/>
                  <a:pt x="219" y="547"/>
                  <a:pt x="239" y="538"/>
                </a:cubicBezTo>
                <a:cubicBezTo>
                  <a:pt x="239" y="516"/>
                  <a:pt x="239" y="516"/>
                  <a:pt x="239" y="516"/>
                </a:cubicBezTo>
                <a:cubicBezTo>
                  <a:pt x="240" y="515"/>
                  <a:pt x="240" y="515"/>
                  <a:pt x="240" y="515"/>
                </a:cubicBezTo>
                <a:cubicBezTo>
                  <a:pt x="241" y="515"/>
                  <a:pt x="241" y="515"/>
                  <a:pt x="241" y="515"/>
                </a:cubicBezTo>
                <a:cubicBezTo>
                  <a:pt x="254" y="503"/>
                  <a:pt x="254" y="503"/>
                  <a:pt x="254" y="503"/>
                </a:cubicBezTo>
                <a:cubicBezTo>
                  <a:pt x="251" y="490"/>
                  <a:pt x="251" y="490"/>
                  <a:pt x="251" y="490"/>
                </a:cubicBezTo>
                <a:cubicBezTo>
                  <a:pt x="251" y="488"/>
                  <a:pt x="251" y="488"/>
                  <a:pt x="251" y="488"/>
                </a:cubicBezTo>
                <a:cubicBezTo>
                  <a:pt x="251" y="487"/>
                  <a:pt x="251" y="487"/>
                  <a:pt x="251" y="487"/>
                </a:cubicBezTo>
                <a:cubicBezTo>
                  <a:pt x="251" y="485"/>
                  <a:pt x="251" y="485"/>
                  <a:pt x="251" y="485"/>
                </a:cubicBezTo>
                <a:cubicBezTo>
                  <a:pt x="252" y="484"/>
                  <a:pt x="252" y="484"/>
                  <a:pt x="252" y="484"/>
                </a:cubicBezTo>
                <a:cubicBezTo>
                  <a:pt x="256" y="480"/>
                  <a:pt x="256" y="476"/>
                  <a:pt x="253" y="473"/>
                </a:cubicBezTo>
                <a:cubicBezTo>
                  <a:pt x="250" y="466"/>
                  <a:pt x="251" y="458"/>
                  <a:pt x="256" y="448"/>
                </a:cubicBezTo>
                <a:cubicBezTo>
                  <a:pt x="261" y="441"/>
                  <a:pt x="261" y="441"/>
                  <a:pt x="261" y="441"/>
                </a:cubicBezTo>
                <a:cubicBezTo>
                  <a:pt x="261" y="441"/>
                  <a:pt x="261" y="441"/>
                  <a:pt x="261" y="441"/>
                </a:cubicBezTo>
                <a:cubicBezTo>
                  <a:pt x="260" y="426"/>
                  <a:pt x="260" y="426"/>
                  <a:pt x="260" y="426"/>
                </a:cubicBezTo>
                <a:cubicBezTo>
                  <a:pt x="244" y="407"/>
                  <a:pt x="244" y="407"/>
                  <a:pt x="244" y="407"/>
                </a:cubicBezTo>
                <a:cubicBezTo>
                  <a:pt x="237" y="402"/>
                  <a:pt x="236" y="395"/>
                  <a:pt x="240" y="387"/>
                </a:cubicBezTo>
                <a:cubicBezTo>
                  <a:pt x="242" y="381"/>
                  <a:pt x="245" y="374"/>
                  <a:pt x="251" y="369"/>
                </a:cubicBezTo>
                <a:cubicBezTo>
                  <a:pt x="255" y="351"/>
                  <a:pt x="255" y="351"/>
                  <a:pt x="255" y="351"/>
                </a:cubicBezTo>
                <a:cubicBezTo>
                  <a:pt x="255" y="351"/>
                  <a:pt x="255" y="351"/>
                  <a:pt x="255" y="351"/>
                </a:cubicBezTo>
                <a:cubicBezTo>
                  <a:pt x="255" y="351"/>
                  <a:pt x="255" y="351"/>
                  <a:pt x="255" y="351"/>
                </a:cubicBezTo>
                <a:cubicBezTo>
                  <a:pt x="266" y="326"/>
                  <a:pt x="266" y="326"/>
                  <a:pt x="266" y="326"/>
                </a:cubicBezTo>
                <a:cubicBezTo>
                  <a:pt x="270" y="314"/>
                  <a:pt x="270" y="314"/>
                  <a:pt x="270" y="314"/>
                </a:cubicBezTo>
                <a:cubicBezTo>
                  <a:pt x="286" y="283"/>
                  <a:pt x="286" y="283"/>
                  <a:pt x="286" y="283"/>
                </a:cubicBezTo>
                <a:cubicBezTo>
                  <a:pt x="275" y="263"/>
                  <a:pt x="275" y="263"/>
                  <a:pt x="275" y="263"/>
                </a:cubicBezTo>
                <a:cubicBezTo>
                  <a:pt x="242" y="243"/>
                  <a:pt x="242" y="243"/>
                  <a:pt x="242" y="243"/>
                </a:cubicBezTo>
                <a:cubicBezTo>
                  <a:pt x="240" y="243"/>
                  <a:pt x="240" y="243"/>
                  <a:pt x="240" y="243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34" y="224"/>
                  <a:pt x="234" y="224"/>
                  <a:pt x="234" y="224"/>
                </a:cubicBezTo>
                <a:cubicBezTo>
                  <a:pt x="234" y="223"/>
                  <a:pt x="234" y="223"/>
                  <a:pt x="234" y="223"/>
                </a:cubicBezTo>
                <a:cubicBezTo>
                  <a:pt x="234" y="220"/>
                  <a:pt x="234" y="220"/>
                  <a:pt x="234" y="220"/>
                </a:cubicBezTo>
                <a:cubicBezTo>
                  <a:pt x="237" y="192"/>
                  <a:pt x="237" y="192"/>
                  <a:pt x="237" y="192"/>
                </a:cubicBezTo>
                <a:cubicBezTo>
                  <a:pt x="237" y="192"/>
                  <a:pt x="237" y="192"/>
                  <a:pt x="237" y="192"/>
                </a:cubicBezTo>
                <a:cubicBezTo>
                  <a:pt x="237" y="191"/>
                  <a:pt x="237" y="191"/>
                  <a:pt x="237" y="191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43" y="162"/>
                  <a:pt x="244" y="157"/>
                  <a:pt x="247" y="153"/>
                </a:cubicBezTo>
                <a:cubicBezTo>
                  <a:pt x="250" y="151"/>
                  <a:pt x="253" y="149"/>
                  <a:pt x="256" y="149"/>
                </a:cubicBezTo>
                <a:cubicBezTo>
                  <a:pt x="276" y="145"/>
                  <a:pt x="276" y="145"/>
                  <a:pt x="276" y="145"/>
                </a:cubicBezTo>
                <a:cubicBezTo>
                  <a:pt x="281" y="134"/>
                  <a:pt x="281" y="134"/>
                  <a:pt x="281" y="134"/>
                </a:cubicBezTo>
                <a:cubicBezTo>
                  <a:pt x="286" y="99"/>
                  <a:pt x="286" y="99"/>
                  <a:pt x="286" y="99"/>
                </a:cubicBezTo>
                <a:cubicBezTo>
                  <a:pt x="282" y="86"/>
                  <a:pt x="282" y="86"/>
                  <a:pt x="282" y="86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3" y="82"/>
                  <a:pt x="263" y="82"/>
                  <a:pt x="263" y="82"/>
                </a:cubicBezTo>
                <a:cubicBezTo>
                  <a:pt x="263" y="82"/>
                  <a:pt x="263" y="82"/>
                  <a:pt x="263" y="82"/>
                </a:cubicBezTo>
                <a:cubicBezTo>
                  <a:pt x="242" y="72"/>
                  <a:pt x="242" y="72"/>
                  <a:pt x="242" y="72"/>
                </a:cubicBezTo>
                <a:cubicBezTo>
                  <a:pt x="241" y="71"/>
                  <a:pt x="241" y="71"/>
                  <a:pt x="241" y="71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0" y="67"/>
                  <a:pt x="240" y="67"/>
                  <a:pt x="240" y="67"/>
                </a:cubicBezTo>
                <a:cubicBezTo>
                  <a:pt x="239" y="42"/>
                  <a:pt x="239" y="42"/>
                  <a:pt x="239" y="42"/>
                </a:cubicBezTo>
                <a:cubicBezTo>
                  <a:pt x="239" y="40"/>
                  <a:pt x="239" y="40"/>
                  <a:pt x="239" y="40"/>
                </a:cubicBezTo>
                <a:cubicBezTo>
                  <a:pt x="239" y="37"/>
                  <a:pt x="239" y="37"/>
                  <a:pt x="239" y="37"/>
                </a:cubicBezTo>
                <a:lnTo>
                  <a:pt x="266" y="30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9" name="Freeform 18"/>
          <p:cNvSpPr/>
          <p:nvPr/>
        </p:nvSpPr>
        <p:spPr bwMode="auto">
          <a:xfrm>
            <a:off x="3036888" y="3424238"/>
            <a:ext cx="431800" cy="488950"/>
          </a:xfrm>
          <a:custGeom>
            <a:avLst/>
            <a:gdLst>
              <a:gd name="T0" fmla="*/ 2147483646 w 457"/>
              <a:gd name="T1" fmla="*/ 2147483646 h 529"/>
              <a:gd name="T2" fmla="*/ 2147483646 w 457"/>
              <a:gd name="T3" fmla="*/ 2147483646 h 529"/>
              <a:gd name="T4" fmla="*/ 2147483646 w 457"/>
              <a:gd name="T5" fmla="*/ 2147483646 h 529"/>
              <a:gd name="T6" fmla="*/ 2147483646 w 457"/>
              <a:gd name="T7" fmla="*/ 2147483646 h 529"/>
              <a:gd name="T8" fmla="*/ 2147483646 w 457"/>
              <a:gd name="T9" fmla="*/ 2147483646 h 529"/>
              <a:gd name="T10" fmla="*/ 2147483646 w 457"/>
              <a:gd name="T11" fmla="*/ 2147483646 h 529"/>
              <a:gd name="T12" fmla="*/ 2147483646 w 457"/>
              <a:gd name="T13" fmla="*/ 2147483646 h 529"/>
              <a:gd name="T14" fmla="*/ 2147483646 w 457"/>
              <a:gd name="T15" fmla="*/ 2147483646 h 529"/>
              <a:gd name="T16" fmla="*/ 2147483646 w 457"/>
              <a:gd name="T17" fmla="*/ 2147483646 h 529"/>
              <a:gd name="T18" fmla="*/ 2147483646 w 457"/>
              <a:gd name="T19" fmla="*/ 2147483646 h 529"/>
              <a:gd name="T20" fmla="*/ 2147483646 w 457"/>
              <a:gd name="T21" fmla="*/ 2147483646 h 529"/>
              <a:gd name="T22" fmla="*/ 2147483646 w 457"/>
              <a:gd name="T23" fmla="*/ 2147483646 h 529"/>
              <a:gd name="T24" fmla="*/ 2147483646 w 457"/>
              <a:gd name="T25" fmla="*/ 2147483646 h 529"/>
              <a:gd name="T26" fmla="*/ 2147483646 w 457"/>
              <a:gd name="T27" fmla="*/ 2147483646 h 529"/>
              <a:gd name="T28" fmla="*/ 2147483646 w 457"/>
              <a:gd name="T29" fmla="*/ 2147483646 h 529"/>
              <a:gd name="T30" fmla="*/ 2147483646 w 457"/>
              <a:gd name="T31" fmla="*/ 2147483646 h 529"/>
              <a:gd name="T32" fmla="*/ 2147483646 w 457"/>
              <a:gd name="T33" fmla="*/ 2147483646 h 529"/>
              <a:gd name="T34" fmla="*/ 2147483646 w 457"/>
              <a:gd name="T35" fmla="*/ 2147483646 h 529"/>
              <a:gd name="T36" fmla="*/ 2147483646 w 457"/>
              <a:gd name="T37" fmla="*/ 2147483646 h 529"/>
              <a:gd name="T38" fmla="*/ 2147483646 w 457"/>
              <a:gd name="T39" fmla="*/ 2147483646 h 529"/>
              <a:gd name="T40" fmla="*/ 2147483646 w 457"/>
              <a:gd name="T41" fmla="*/ 2147483646 h 529"/>
              <a:gd name="T42" fmla="*/ 2147483646 w 457"/>
              <a:gd name="T43" fmla="*/ 2147483646 h 529"/>
              <a:gd name="T44" fmla="*/ 2147483646 w 457"/>
              <a:gd name="T45" fmla="*/ 2147483646 h 529"/>
              <a:gd name="T46" fmla="*/ 2147483646 w 457"/>
              <a:gd name="T47" fmla="*/ 2147483646 h 529"/>
              <a:gd name="T48" fmla="*/ 2147483646 w 457"/>
              <a:gd name="T49" fmla="*/ 2147483646 h 529"/>
              <a:gd name="T50" fmla="*/ 2147483646 w 457"/>
              <a:gd name="T51" fmla="*/ 2147483646 h 529"/>
              <a:gd name="T52" fmla="*/ 2147483646 w 457"/>
              <a:gd name="T53" fmla="*/ 2147483646 h 529"/>
              <a:gd name="T54" fmla="*/ 2147483646 w 457"/>
              <a:gd name="T55" fmla="*/ 2147483646 h 529"/>
              <a:gd name="T56" fmla="*/ 2147483646 w 457"/>
              <a:gd name="T57" fmla="*/ 2147483646 h 529"/>
              <a:gd name="T58" fmla="*/ 2147483646 w 457"/>
              <a:gd name="T59" fmla="*/ 2147483646 h 529"/>
              <a:gd name="T60" fmla="*/ 2147483646 w 457"/>
              <a:gd name="T61" fmla="*/ 2147483646 h 529"/>
              <a:gd name="T62" fmla="*/ 2147483646 w 457"/>
              <a:gd name="T63" fmla="*/ 2147483646 h 529"/>
              <a:gd name="T64" fmla="*/ 2147483646 w 457"/>
              <a:gd name="T65" fmla="*/ 2147483646 h 529"/>
              <a:gd name="T66" fmla="*/ 2147483646 w 457"/>
              <a:gd name="T67" fmla="*/ 2147483646 h 529"/>
              <a:gd name="T68" fmla="*/ 2147483646 w 457"/>
              <a:gd name="T69" fmla="*/ 2147483646 h 529"/>
              <a:gd name="T70" fmla="*/ 2147483646 w 457"/>
              <a:gd name="T71" fmla="*/ 2147483646 h 529"/>
              <a:gd name="T72" fmla="*/ 2147483646 w 457"/>
              <a:gd name="T73" fmla="*/ 2147483646 h 529"/>
              <a:gd name="T74" fmla="*/ 2147483646 w 457"/>
              <a:gd name="T75" fmla="*/ 2147483646 h 529"/>
              <a:gd name="T76" fmla="*/ 2147483646 w 457"/>
              <a:gd name="T77" fmla="*/ 2147483646 h 529"/>
              <a:gd name="T78" fmla="*/ 2147483646 w 457"/>
              <a:gd name="T79" fmla="*/ 2147483646 h 529"/>
              <a:gd name="T80" fmla="*/ 2147483646 w 457"/>
              <a:gd name="T81" fmla="*/ 2147483646 h 529"/>
              <a:gd name="T82" fmla="*/ 2147483646 w 457"/>
              <a:gd name="T83" fmla="*/ 2147483646 h 529"/>
              <a:gd name="T84" fmla="*/ 2147483646 w 457"/>
              <a:gd name="T85" fmla="*/ 2147483646 h 529"/>
              <a:gd name="T86" fmla="*/ 2147483646 w 457"/>
              <a:gd name="T87" fmla="*/ 2147483646 h 529"/>
              <a:gd name="T88" fmla="*/ 2147483646 w 457"/>
              <a:gd name="T89" fmla="*/ 2147483646 h 529"/>
              <a:gd name="T90" fmla="*/ 2147483646 w 457"/>
              <a:gd name="T91" fmla="*/ 2147483646 h 529"/>
              <a:gd name="T92" fmla="*/ 2147483646 w 457"/>
              <a:gd name="T93" fmla="*/ 2147483646 h 529"/>
              <a:gd name="T94" fmla="*/ 2147483646 w 457"/>
              <a:gd name="T95" fmla="*/ 2147483646 h 529"/>
              <a:gd name="T96" fmla="*/ 2147483646 w 457"/>
              <a:gd name="T97" fmla="*/ 2147483646 h 52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57"/>
              <a:gd name="T148" fmla="*/ 0 h 529"/>
              <a:gd name="T149" fmla="*/ 457 w 457"/>
              <a:gd name="T150" fmla="*/ 529 h 529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57" h="529">
                <a:moveTo>
                  <a:pt x="395" y="90"/>
                </a:moveTo>
                <a:cubicBezTo>
                  <a:pt x="396" y="89"/>
                  <a:pt x="396" y="89"/>
                  <a:pt x="396" y="89"/>
                </a:cubicBezTo>
                <a:cubicBezTo>
                  <a:pt x="394" y="89"/>
                  <a:pt x="394" y="89"/>
                  <a:pt x="394" y="89"/>
                </a:cubicBezTo>
                <a:cubicBezTo>
                  <a:pt x="394" y="87"/>
                  <a:pt x="394" y="87"/>
                  <a:pt x="394" y="87"/>
                </a:cubicBezTo>
                <a:cubicBezTo>
                  <a:pt x="386" y="71"/>
                  <a:pt x="386" y="71"/>
                  <a:pt x="386" y="71"/>
                </a:cubicBezTo>
                <a:cubicBezTo>
                  <a:pt x="385" y="70"/>
                  <a:pt x="385" y="70"/>
                  <a:pt x="385" y="70"/>
                </a:cubicBezTo>
                <a:cubicBezTo>
                  <a:pt x="385" y="68"/>
                  <a:pt x="385" y="68"/>
                  <a:pt x="385" y="68"/>
                </a:cubicBezTo>
                <a:cubicBezTo>
                  <a:pt x="387" y="43"/>
                  <a:pt x="387" y="43"/>
                  <a:pt x="387" y="43"/>
                </a:cubicBezTo>
                <a:cubicBezTo>
                  <a:pt x="387" y="40"/>
                  <a:pt x="384" y="37"/>
                  <a:pt x="377" y="32"/>
                </a:cubicBezTo>
                <a:cubicBezTo>
                  <a:pt x="371" y="32"/>
                  <a:pt x="371" y="32"/>
                  <a:pt x="371" y="32"/>
                </a:cubicBezTo>
                <a:cubicBezTo>
                  <a:pt x="361" y="45"/>
                  <a:pt x="361" y="45"/>
                  <a:pt x="361" y="45"/>
                </a:cubicBezTo>
                <a:cubicBezTo>
                  <a:pt x="359" y="45"/>
                  <a:pt x="359" y="45"/>
                  <a:pt x="359" y="45"/>
                </a:cubicBezTo>
                <a:cubicBezTo>
                  <a:pt x="359" y="45"/>
                  <a:pt x="359" y="45"/>
                  <a:pt x="359" y="45"/>
                </a:cubicBezTo>
                <a:cubicBezTo>
                  <a:pt x="333" y="58"/>
                  <a:pt x="333" y="58"/>
                  <a:pt x="333" y="58"/>
                </a:cubicBezTo>
                <a:cubicBezTo>
                  <a:pt x="329" y="40"/>
                  <a:pt x="329" y="40"/>
                  <a:pt x="329" y="40"/>
                </a:cubicBezTo>
                <a:cubicBezTo>
                  <a:pt x="329" y="38"/>
                  <a:pt x="329" y="38"/>
                  <a:pt x="329" y="3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29" y="19"/>
                  <a:pt x="329" y="19"/>
                  <a:pt x="329" y="19"/>
                </a:cubicBezTo>
                <a:cubicBezTo>
                  <a:pt x="326" y="18"/>
                  <a:pt x="326" y="18"/>
                  <a:pt x="326" y="18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0" y="26"/>
                  <a:pt x="320" y="26"/>
                  <a:pt x="320" y="26"/>
                </a:cubicBezTo>
                <a:cubicBezTo>
                  <a:pt x="320" y="27"/>
                  <a:pt x="320" y="27"/>
                  <a:pt x="320" y="27"/>
                </a:cubicBezTo>
                <a:cubicBezTo>
                  <a:pt x="288" y="56"/>
                  <a:pt x="288" y="56"/>
                  <a:pt x="288" y="56"/>
                </a:cubicBezTo>
                <a:cubicBezTo>
                  <a:pt x="287" y="58"/>
                  <a:pt x="287" y="58"/>
                  <a:pt x="287" y="58"/>
                </a:cubicBezTo>
                <a:cubicBezTo>
                  <a:pt x="286" y="58"/>
                  <a:pt x="286" y="58"/>
                  <a:pt x="286" y="58"/>
                </a:cubicBezTo>
                <a:cubicBezTo>
                  <a:pt x="283" y="58"/>
                  <a:pt x="283" y="58"/>
                  <a:pt x="283" y="58"/>
                </a:cubicBezTo>
                <a:cubicBezTo>
                  <a:pt x="281" y="58"/>
                  <a:pt x="281" y="58"/>
                  <a:pt x="281" y="58"/>
                </a:cubicBezTo>
                <a:cubicBezTo>
                  <a:pt x="272" y="53"/>
                  <a:pt x="272" y="53"/>
                  <a:pt x="272" y="53"/>
                </a:cubicBezTo>
                <a:cubicBezTo>
                  <a:pt x="271" y="52"/>
                  <a:pt x="271" y="52"/>
                  <a:pt x="271" y="52"/>
                </a:cubicBezTo>
                <a:cubicBezTo>
                  <a:pt x="260" y="43"/>
                  <a:pt x="260" y="43"/>
                  <a:pt x="260" y="43"/>
                </a:cubicBezTo>
                <a:cubicBezTo>
                  <a:pt x="243" y="37"/>
                  <a:pt x="243" y="37"/>
                  <a:pt x="243" y="37"/>
                </a:cubicBezTo>
                <a:cubicBezTo>
                  <a:pt x="243" y="37"/>
                  <a:pt x="243" y="37"/>
                  <a:pt x="243" y="37"/>
                </a:cubicBezTo>
                <a:cubicBezTo>
                  <a:pt x="242" y="36"/>
                  <a:pt x="242" y="36"/>
                  <a:pt x="242" y="36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97" y="21"/>
                  <a:pt x="197" y="21"/>
                  <a:pt x="197" y="21"/>
                </a:cubicBezTo>
                <a:cubicBezTo>
                  <a:pt x="197" y="21"/>
                  <a:pt x="197" y="21"/>
                  <a:pt x="197" y="21"/>
                </a:cubicBezTo>
                <a:cubicBezTo>
                  <a:pt x="196" y="21"/>
                  <a:pt x="196" y="21"/>
                  <a:pt x="196" y="21"/>
                </a:cubicBezTo>
                <a:cubicBezTo>
                  <a:pt x="173" y="9"/>
                  <a:pt x="173" y="9"/>
                  <a:pt x="173" y="9"/>
                </a:cubicBezTo>
                <a:cubicBezTo>
                  <a:pt x="173" y="10"/>
                  <a:pt x="173" y="10"/>
                  <a:pt x="173" y="10"/>
                </a:cubicBezTo>
                <a:cubicBezTo>
                  <a:pt x="155" y="2"/>
                  <a:pt x="155" y="2"/>
                  <a:pt x="155" y="2"/>
                </a:cubicBezTo>
                <a:cubicBezTo>
                  <a:pt x="132" y="0"/>
                  <a:pt x="132" y="0"/>
                  <a:pt x="132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30" y="40"/>
                  <a:pt x="130" y="40"/>
                  <a:pt x="130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91" y="42"/>
                  <a:pt x="91" y="42"/>
                  <a:pt x="91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78" y="33"/>
                  <a:pt x="78" y="33"/>
                  <a:pt x="78" y="33"/>
                </a:cubicBezTo>
                <a:cubicBezTo>
                  <a:pt x="57" y="43"/>
                  <a:pt x="57" y="43"/>
                  <a:pt x="57" y="43"/>
                </a:cubicBezTo>
                <a:cubicBezTo>
                  <a:pt x="38" y="68"/>
                  <a:pt x="38" y="68"/>
                  <a:pt x="38" y="68"/>
                </a:cubicBezTo>
                <a:cubicBezTo>
                  <a:pt x="21" y="114"/>
                  <a:pt x="21" y="114"/>
                  <a:pt x="21" y="11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33" y="192"/>
                  <a:pt x="33" y="192"/>
                  <a:pt x="33" y="192"/>
                </a:cubicBezTo>
                <a:cubicBezTo>
                  <a:pt x="34" y="195"/>
                  <a:pt x="34" y="196"/>
                  <a:pt x="33" y="197"/>
                </a:cubicBezTo>
                <a:cubicBezTo>
                  <a:pt x="30" y="198"/>
                  <a:pt x="30" y="198"/>
                  <a:pt x="30" y="198"/>
                </a:cubicBezTo>
                <a:cubicBezTo>
                  <a:pt x="25" y="201"/>
                  <a:pt x="23" y="209"/>
                  <a:pt x="24" y="219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31" y="265"/>
                  <a:pt x="31" y="265"/>
                  <a:pt x="31" y="265"/>
                </a:cubicBezTo>
                <a:cubicBezTo>
                  <a:pt x="12" y="275"/>
                  <a:pt x="3" y="284"/>
                  <a:pt x="2" y="288"/>
                </a:cubicBezTo>
                <a:cubicBezTo>
                  <a:pt x="0" y="303"/>
                  <a:pt x="0" y="303"/>
                  <a:pt x="0" y="303"/>
                </a:cubicBezTo>
                <a:cubicBezTo>
                  <a:pt x="18" y="295"/>
                  <a:pt x="18" y="295"/>
                  <a:pt x="18" y="295"/>
                </a:cubicBezTo>
                <a:cubicBezTo>
                  <a:pt x="19" y="294"/>
                  <a:pt x="19" y="294"/>
                  <a:pt x="19" y="294"/>
                </a:cubicBezTo>
                <a:cubicBezTo>
                  <a:pt x="20" y="294"/>
                  <a:pt x="20" y="294"/>
                  <a:pt x="20" y="294"/>
                </a:cubicBezTo>
                <a:cubicBezTo>
                  <a:pt x="32" y="294"/>
                  <a:pt x="40" y="298"/>
                  <a:pt x="41" y="309"/>
                </a:cubicBezTo>
                <a:cubicBezTo>
                  <a:pt x="44" y="332"/>
                  <a:pt x="44" y="332"/>
                  <a:pt x="44" y="332"/>
                </a:cubicBezTo>
                <a:cubicBezTo>
                  <a:pt x="43" y="335"/>
                  <a:pt x="43" y="335"/>
                  <a:pt x="43" y="335"/>
                </a:cubicBezTo>
                <a:cubicBezTo>
                  <a:pt x="41" y="337"/>
                  <a:pt x="41" y="337"/>
                  <a:pt x="41" y="337"/>
                </a:cubicBezTo>
                <a:cubicBezTo>
                  <a:pt x="38" y="341"/>
                  <a:pt x="35" y="344"/>
                  <a:pt x="35" y="348"/>
                </a:cubicBezTo>
                <a:cubicBezTo>
                  <a:pt x="32" y="372"/>
                  <a:pt x="32" y="372"/>
                  <a:pt x="32" y="372"/>
                </a:cubicBezTo>
                <a:cubicBezTo>
                  <a:pt x="33" y="381"/>
                  <a:pt x="37" y="387"/>
                  <a:pt x="41" y="390"/>
                </a:cubicBezTo>
                <a:cubicBezTo>
                  <a:pt x="63" y="417"/>
                  <a:pt x="63" y="417"/>
                  <a:pt x="63" y="417"/>
                </a:cubicBezTo>
                <a:cubicBezTo>
                  <a:pt x="83" y="401"/>
                  <a:pt x="83" y="401"/>
                  <a:pt x="83" y="401"/>
                </a:cubicBezTo>
                <a:cubicBezTo>
                  <a:pt x="99" y="399"/>
                  <a:pt x="99" y="399"/>
                  <a:pt x="99" y="399"/>
                </a:cubicBezTo>
                <a:cubicBezTo>
                  <a:pt x="100" y="399"/>
                  <a:pt x="100" y="399"/>
                  <a:pt x="100" y="399"/>
                </a:cubicBezTo>
                <a:cubicBezTo>
                  <a:pt x="101" y="401"/>
                  <a:pt x="101" y="401"/>
                  <a:pt x="101" y="401"/>
                </a:cubicBezTo>
                <a:cubicBezTo>
                  <a:pt x="111" y="404"/>
                  <a:pt x="111" y="404"/>
                  <a:pt x="111" y="404"/>
                </a:cubicBezTo>
                <a:cubicBezTo>
                  <a:pt x="115" y="404"/>
                  <a:pt x="118" y="403"/>
                  <a:pt x="121" y="400"/>
                </a:cubicBezTo>
                <a:cubicBezTo>
                  <a:pt x="130" y="386"/>
                  <a:pt x="130" y="386"/>
                  <a:pt x="130" y="386"/>
                </a:cubicBezTo>
                <a:cubicBezTo>
                  <a:pt x="128" y="378"/>
                  <a:pt x="128" y="378"/>
                  <a:pt x="128" y="378"/>
                </a:cubicBezTo>
                <a:cubicBezTo>
                  <a:pt x="130" y="374"/>
                  <a:pt x="134" y="372"/>
                  <a:pt x="138" y="370"/>
                </a:cubicBezTo>
                <a:cubicBezTo>
                  <a:pt x="163" y="370"/>
                  <a:pt x="163" y="370"/>
                  <a:pt x="163" y="370"/>
                </a:cubicBezTo>
                <a:cubicBezTo>
                  <a:pt x="167" y="372"/>
                  <a:pt x="171" y="371"/>
                  <a:pt x="171" y="369"/>
                </a:cubicBezTo>
                <a:cubicBezTo>
                  <a:pt x="174" y="362"/>
                  <a:pt x="177" y="359"/>
                  <a:pt x="180" y="356"/>
                </a:cubicBezTo>
                <a:cubicBezTo>
                  <a:pt x="183" y="356"/>
                  <a:pt x="188" y="357"/>
                  <a:pt x="192" y="361"/>
                </a:cubicBezTo>
                <a:cubicBezTo>
                  <a:pt x="199" y="367"/>
                  <a:pt x="204" y="372"/>
                  <a:pt x="204" y="380"/>
                </a:cubicBezTo>
                <a:cubicBezTo>
                  <a:pt x="202" y="399"/>
                  <a:pt x="202" y="399"/>
                  <a:pt x="202" y="399"/>
                </a:cubicBezTo>
                <a:cubicBezTo>
                  <a:pt x="206" y="402"/>
                  <a:pt x="206" y="402"/>
                  <a:pt x="206" y="402"/>
                </a:cubicBezTo>
                <a:cubicBezTo>
                  <a:pt x="213" y="407"/>
                  <a:pt x="217" y="412"/>
                  <a:pt x="217" y="417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0" y="446"/>
                  <a:pt x="206" y="453"/>
                  <a:pt x="202" y="456"/>
                </a:cubicBezTo>
                <a:cubicBezTo>
                  <a:pt x="202" y="455"/>
                  <a:pt x="202" y="455"/>
                  <a:pt x="202" y="455"/>
                </a:cubicBezTo>
                <a:cubicBezTo>
                  <a:pt x="186" y="488"/>
                  <a:pt x="186" y="488"/>
                  <a:pt x="186" y="488"/>
                </a:cubicBezTo>
                <a:cubicBezTo>
                  <a:pt x="192" y="490"/>
                  <a:pt x="192" y="490"/>
                  <a:pt x="192" y="490"/>
                </a:cubicBezTo>
                <a:cubicBezTo>
                  <a:pt x="217" y="491"/>
                  <a:pt x="217" y="491"/>
                  <a:pt x="217" y="491"/>
                </a:cubicBezTo>
                <a:cubicBezTo>
                  <a:pt x="222" y="494"/>
                  <a:pt x="222" y="494"/>
                  <a:pt x="222" y="494"/>
                </a:cubicBezTo>
                <a:cubicBezTo>
                  <a:pt x="220" y="498"/>
                  <a:pt x="220" y="498"/>
                  <a:pt x="220" y="498"/>
                </a:cubicBezTo>
                <a:cubicBezTo>
                  <a:pt x="217" y="508"/>
                  <a:pt x="216" y="516"/>
                  <a:pt x="217" y="521"/>
                </a:cubicBezTo>
                <a:cubicBezTo>
                  <a:pt x="225" y="526"/>
                  <a:pt x="231" y="529"/>
                  <a:pt x="234" y="526"/>
                </a:cubicBezTo>
                <a:cubicBezTo>
                  <a:pt x="249" y="520"/>
                  <a:pt x="249" y="520"/>
                  <a:pt x="249" y="520"/>
                </a:cubicBezTo>
                <a:cubicBezTo>
                  <a:pt x="256" y="517"/>
                  <a:pt x="256" y="517"/>
                  <a:pt x="256" y="517"/>
                </a:cubicBezTo>
                <a:cubicBezTo>
                  <a:pt x="270" y="517"/>
                  <a:pt x="270" y="517"/>
                  <a:pt x="270" y="517"/>
                </a:cubicBezTo>
                <a:cubicBezTo>
                  <a:pt x="283" y="502"/>
                  <a:pt x="283" y="502"/>
                  <a:pt x="283" y="502"/>
                </a:cubicBezTo>
                <a:cubicBezTo>
                  <a:pt x="283" y="484"/>
                  <a:pt x="283" y="484"/>
                  <a:pt x="283" y="484"/>
                </a:cubicBezTo>
                <a:cubicBezTo>
                  <a:pt x="282" y="478"/>
                  <a:pt x="283" y="474"/>
                  <a:pt x="286" y="470"/>
                </a:cubicBezTo>
                <a:cubicBezTo>
                  <a:pt x="290" y="467"/>
                  <a:pt x="298" y="467"/>
                  <a:pt x="311" y="475"/>
                </a:cubicBezTo>
                <a:cubicBezTo>
                  <a:pt x="336" y="490"/>
                  <a:pt x="336" y="490"/>
                  <a:pt x="336" y="490"/>
                </a:cubicBezTo>
                <a:cubicBezTo>
                  <a:pt x="345" y="497"/>
                  <a:pt x="351" y="499"/>
                  <a:pt x="355" y="499"/>
                </a:cubicBezTo>
                <a:cubicBezTo>
                  <a:pt x="355" y="498"/>
                  <a:pt x="355" y="498"/>
                  <a:pt x="355" y="498"/>
                </a:cubicBezTo>
                <a:cubicBezTo>
                  <a:pt x="357" y="494"/>
                  <a:pt x="355" y="485"/>
                  <a:pt x="350" y="475"/>
                </a:cubicBezTo>
                <a:cubicBezTo>
                  <a:pt x="336" y="453"/>
                  <a:pt x="336" y="453"/>
                  <a:pt x="336" y="453"/>
                </a:cubicBezTo>
                <a:cubicBezTo>
                  <a:pt x="336" y="451"/>
                  <a:pt x="336" y="451"/>
                  <a:pt x="336" y="451"/>
                </a:cubicBezTo>
                <a:cubicBezTo>
                  <a:pt x="337" y="451"/>
                  <a:pt x="337" y="451"/>
                  <a:pt x="337" y="451"/>
                </a:cubicBezTo>
                <a:cubicBezTo>
                  <a:pt x="338" y="449"/>
                  <a:pt x="338" y="449"/>
                  <a:pt x="338" y="449"/>
                </a:cubicBezTo>
                <a:cubicBezTo>
                  <a:pt x="352" y="430"/>
                  <a:pt x="367" y="424"/>
                  <a:pt x="384" y="430"/>
                </a:cubicBezTo>
                <a:cubicBezTo>
                  <a:pt x="423" y="448"/>
                  <a:pt x="423" y="448"/>
                  <a:pt x="423" y="448"/>
                </a:cubicBezTo>
                <a:cubicBezTo>
                  <a:pt x="439" y="438"/>
                  <a:pt x="439" y="438"/>
                  <a:pt x="439" y="438"/>
                </a:cubicBezTo>
                <a:cubicBezTo>
                  <a:pt x="440" y="438"/>
                  <a:pt x="440" y="438"/>
                  <a:pt x="440" y="438"/>
                </a:cubicBezTo>
                <a:cubicBezTo>
                  <a:pt x="440" y="437"/>
                  <a:pt x="440" y="437"/>
                  <a:pt x="440" y="437"/>
                </a:cubicBezTo>
                <a:cubicBezTo>
                  <a:pt x="440" y="436"/>
                  <a:pt x="440" y="436"/>
                  <a:pt x="440" y="436"/>
                </a:cubicBezTo>
                <a:cubicBezTo>
                  <a:pt x="438" y="433"/>
                  <a:pt x="438" y="433"/>
                  <a:pt x="438" y="433"/>
                </a:cubicBezTo>
                <a:cubicBezTo>
                  <a:pt x="439" y="432"/>
                  <a:pt x="439" y="432"/>
                  <a:pt x="439" y="432"/>
                </a:cubicBezTo>
                <a:cubicBezTo>
                  <a:pt x="440" y="430"/>
                  <a:pt x="440" y="430"/>
                  <a:pt x="440" y="430"/>
                </a:cubicBezTo>
                <a:cubicBezTo>
                  <a:pt x="452" y="409"/>
                  <a:pt x="457" y="393"/>
                  <a:pt x="452" y="385"/>
                </a:cubicBezTo>
                <a:cubicBezTo>
                  <a:pt x="449" y="378"/>
                  <a:pt x="444" y="374"/>
                  <a:pt x="440" y="374"/>
                </a:cubicBezTo>
                <a:cubicBezTo>
                  <a:pt x="437" y="374"/>
                  <a:pt x="437" y="374"/>
                  <a:pt x="437" y="374"/>
                </a:cubicBezTo>
                <a:cubicBezTo>
                  <a:pt x="434" y="364"/>
                  <a:pt x="434" y="364"/>
                  <a:pt x="434" y="364"/>
                </a:cubicBezTo>
                <a:cubicBezTo>
                  <a:pt x="437" y="364"/>
                  <a:pt x="437" y="364"/>
                  <a:pt x="437" y="364"/>
                </a:cubicBezTo>
                <a:cubicBezTo>
                  <a:pt x="444" y="361"/>
                  <a:pt x="448" y="357"/>
                  <a:pt x="449" y="353"/>
                </a:cubicBezTo>
                <a:cubicBezTo>
                  <a:pt x="446" y="348"/>
                  <a:pt x="446" y="348"/>
                  <a:pt x="446" y="348"/>
                </a:cubicBezTo>
                <a:cubicBezTo>
                  <a:pt x="429" y="332"/>
                  <a:pt x="429" y="332"/>
                  <a:pt x="429" y="332"/>
                </a:cubicBezTo>
                <a:cubicBezTo>
                  <a:pt x="429" y="332"/>
                  <a:pt x="429" y="332"/>
                  <a:pt x="429" y="332"/>
                </a:cubicBezTo>
                <a:cubicBezTo>
                  <a:pt x="429" y="331"/>
                  <a:pt x="429" y="331"/>
                  <a:pt x="429" y="331"/>
                </a:cubicBezTo>
                <a:cubicBezTo>
                  <a:pt x="421" y="308"/>
                  <a:pt x="421" y="308"/>
                  <a:pt x="421" y="308"/>
                </a:cubicBezTo>
                <a:cubicBezTo>
                  <a:pt x="418" y="290"/>
                  <a:pt x="415" y="274"/>
                  <a:pt x="418" y="259"/>
                </a:cubicBezTo>
                <a:cubicBezTo>
                  <a:pt x="418" y="249"/>
                  <a:pt x="418" y="249"/>
                  <a:pt x="418" y="249"/>
                </a:cubicBezTo>
                <a:cubicBezTo>
                  <a:pt x="407" y="258"/>
                  <a:pt x="407" y="258"/>
                  <a:pt x="407" y="258"/>
                </a:cubicBezTo>
                <a:cubicBezTo>
                  <a:pt x="397" y="269"/>
                  <a:pt x="397" y="269"/>
                  <a:pt x="397" y="269"/>
                </a:cubicBezTo>
                <a:cubicBezTo>
                  <a:pt x="394" y="224"/>
                  <a:pt x="394" y="224"/>
                  <a:pt x="394" y="224"/>
                </a:cubicBezTo>
                <a:cubicBezTo>
                  <a:pt x="394" y="224"/>
                  <a:pt x="394" y="224"/>
                  <a:pt x="394" y="224"/>
                </a:cubicBezTo>
                <a:cubicBezTo>
                  <a:pt x="394" y="222"/>
                  <a:pt x="394" y="222"/>
                  <a:pt x="394" y="222"/>
                </a:cubicBezTo>
                <a:cubicBezTo>
                  <a:pt x="395" y="222"/>
                  <a:pt x="395" y="222"/>
                  <a:pt x="395" y="222"/>
                </a:cubicBezTo>
                <a:cubicBezTo>
                  <a:pt x="419" y="189"/>
                  <a:pt x="434" y="169"/>
                  <a:pt x="440" y="163"/>
                </a:cubicBezTo>
                <a:cubicBezTo>
                  <a:pt x="429" y="132"/>
                  <a:pt x="429" y="132"/>
                  <a:pt x="429" y="132"/>
                </a:cubicBezTo>
                <a:cubicBezTo>
                  <a:pt x="426" y="116"/>
                  <a:pt x="424" y="106"/>
                  <a:pt x="424" y="102"/>
                </a:cubicBezTo>
                <a:cubicBezTo>
                  <a:pt x="405" y="94"/>
                  <a:pt x="405" y="94"/>
                  <a:pt x="405" y="94"/>
                </a:cubicBezTo>
                <a:lnTo>
                  <a:pt x="395" y="90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0" name="Freeform 19"/>
          <p:cNvSpPr/>
          <p:nvPr/>
        </p:nvSpPr>
        <p:spPr bwMode="auto">
          <a:xfrm>
            <a:off x="2986088" y="3146425"/>
            <a:ext cx="609600" cy="371475"/>
          </a:xfrm>
          <a:custGeom>
            <a:avLst/>
            <a:gdLst>
              <a:gd name="T0" fmla="*/ 2147483646 w 645"/>
              <a:gd name="T1" fmla="*/ 2147483646 h 402"/>
              <a:gd name="T2" fmla="*/ 2147483646 w 645"/>
              <a:gd name="T3" fmla="*/ 2147483646 h 402"/>
              <a:gd name="T4" fmla="*/ 2147483646 w 645"/>
              <a:gd name="T5" fmla="*/ 2147483646 h 402"/>
              <a:gd name="T6" fmla="*/ 2147483646 w 645"/>
              <a:gd name="T7" fmla="*/ 2147483646 h 402"/>
              <a:gd name="T8" fmla="*/ 2147483646 w 645"/>
              <a:gd name="T9" fmla="*/ 2147483646 h 402"/>
              <a:gd name="T10" fmla="*/ 2147483646 w 645"/>
              <a:gd name="T11" fmla="*/ 2147483646 h 402"/>
              <a:gd name="T12" fmla="*/ 2147483646 w 645"/>
              <a:gd name="T13" fmla="*/ 2147483646 h 402"/>
              <a:gd name="T14" fmla="*/ 2147483646 w 645"/>
              <a:gd name="T15" fmla="*/ 2147483646 h 402"/>
              <a:gd name="T16" fmla="*/ 2147483646 w 645"/>
              <a:gd name="T17" fmla="*/ 2147483646 h 402"/>
              <a:gd name="T18" fmla="*/ 2147483646 w 645"/>
              <a:gd name="T19" fmla="*/ 2147483646 h 402"/>
              <a:gd name="T20" fmla="*/ 2147483646 w 645"/>
              <a:gd name="T21" fmla="*/ 2147483646 h 402"/>
              <a:gd name="T22" fmla="*/ 2147483646 w 645"/>
              <a:gd name="T23" fmla="*/ 2147483646 h 402"/>
              <a:gd name="T24" fmla="*/ 2147483646 w 645"/>
              <a:gd name="T25" fmla="*/ 2147483646 h 402"/>
              <a:gd name="T26" fmla="*/ 2147483646 w 645"/>
              <a:gd name="T27" fmla="*/ 2147483646 h 402"/>
              <a:gd name="T28" fmla="*/ 2147483646 w 645"/>
              <a:gd name="T29" fmla="*/ 2147483646 h 402"/>
              <a:gd name="T30" fmla="*/ 2147483646 w 645"/>
              <a:gd name="T31" fmla="*/ 2147483646 h 402"/>
              <a:gd name="T32" fmla="*/ 2147483646 w 645"/>
              <a:gd name="T33" fmla="*/ 2147483646 h 402"/>
              <a:gd name="T34" fmla="*/ 2147483646 w 645"/>
              <a:gd name="T35" fmla="*/ 2147483646 h 402"/>
              <a:gd name="T36" fmla="*/ 2147483646 w 645"/>
              <a:gd name="T37" fmla="*/ 2147483646 h 402"/>
              <a:gd name="T38" fmla="*/ 2147483646 w 645"/>
              <a:gd name="T39" fmla="*/ 2147483646 h 402"/>
              <a:gd name="T40" fmla="*/ 2147483646 w 645"/>
              <a:gd name="T41" fmla="*/ 2147483646 h 402"/>
              <a:gd name="T42" fmla="*/ 2147483646 w 645"/>
              <a:gd name="T43" fmla="*/ 2147483646 h 402"/>
              <a:gd name="T44" fmla="*/ 2147483646 w 645"/>
              <a:gd name="T45" fmla="*/ 2147483646 h 402"/>
              <a:gd name="T46" fmla="*/ 2147483646 w 645"/>
              <a:gd name="T47" fmla="*/ 2147483646 h 402"/>
              <a:gd name="T48" fmla="*/ 2147483646 w 645"/>
              <a:gd name="T49" fmla="*/ 2147483646 h 402"/>
              <a:gd name="T50" fmla="*/ 2147483646 w 645"/>
              <a:gd name="T51" fmla="*/ 2147483646 h 402"/>
              <a:gd name="T52" fmla="*/ 2147483646 w 645"/>
              <a:gd name="T53" fmla="*/ 2147483646 h 402"/>
              <a:gd name="T54" fmla="*/ 2147483646 w 645"/>
              <a:gd name="T55" fmla="*/ 2147483646 h 402"/>
              <a:gd name="T56" fmla="*/ 2147483646 w 645"/>
              <a:gd name="T57" fmla="*/ 2147483646 h 402"/>
              <a:gd name="T58" fmla="*/ 2147483646 w 645"/>
              <a:gd name="T59" fmla="*/ 2147483646 h 402"/>
              <a:gd name="T60" fmla="*/ 2147483646 w 645"/>
              <a:gd name="T61" fmla="*/ 2147483646 h 402"/>
              <a:gd name="T62" fmla="*/ 2147483646 w 645"/>
              <a:gd name="T63" fmla="*/ 2147483646 h 402"/>
              <a:gd name="T64" fmla="*/ 2147483646 w 645"/>
              <a:gd name="T65" fmla="*/ 2147483646 h 402"/>
              <a:gd name="T66" fmla="*/ 2147483646 w 645"/>
              <a:gd name="T67" fmla="*/ 2147483646 h 402"/>
              <a:gd name="T68" fmla="*/ 2147483646 w 645"/>
              <a:gd name="T69" fmla="*/ 2147483646 h 402"/>
              <a:gd name="T70" fmla="*/ 2147483646 w 645"/>
              <a:gd name="T71" fmla="*/ 2147483646 h 402"/>
              <a:gd name="T72" fmla="*/ 2147483646 w 645"/>
              <a:gd name="T73" fmla="*/ 2147483646 h 402"/>
              <a:gd name="T74" fmla="*/ 2147483646 w 645"/>
              <a:gd name="T75" fmla="*/ 2147483646 h 402"/>
              <a:gd name="T76" fmla="*/ 2147483646 w 645"/>
              <a:gd name="T77" fmla="*/ 2147483646 h 402"/>
              <a:gd name="T78" fmla="*/ 2147483646 w 645"/>
              <a:gd name="T79" fmla="*/ 2147483646 h 402"/>
              <a:gd name="T80" fmla="*/ 2147483646 w 645"/>
              <a:gd name="T81" fmla="*/ 2147483646 h 402"/>
              <a:gd name="T82" fmla="*/ 2147483646 w 645"/>
              <a:gd name="T83" fmla="*/ 2147483646 h 402"/>
              <a:gd name="T84" fmla="*/ 2147483646 w 645"/>
              <a:gd name="T85" fmla="*/ 2147483646 h 402"/>
              <a:gd name="T86" fmla="*/ 2147483646 w 645"/>
              <a:gd name="T87" fmla="*/ 2147483646 h 402"/>
              <a:gd name="T88" fmla="*/ 2147483646 w 645"/>
              <a:gd name="T89" fmla="*/ 2147483646 h 402"/>
              <a:gd name="T90" fmla="*/ 2147483646 w 645"/>
              <a:gd name="T91" fmla="*/ 0 h 402"/>
              <a:gd name="T92" fmla="*/ 2147483646 w 645"/>
              <a:gd name="T93" fmla="*/ 2147483646 h 402"/>
              <a:gd name="T94" fmla="*/ 2147483646 w 645"/>
              <a:gd name="T95" fmla="*/ 2147483646 h 40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45"/>
              <a:gd name="T145" fmla="*/ 0 h 402"/>
              <a:gd name="T146" fmla="*/ 645 w 645"/>
              <a:gd name="T147" fmla="*/ 402 h 402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45" h="402">
                <a:moveTo>
                  <a:pt x="81" y="1"/>
                </a:moveTo>
                <a:cubicBezTo>
                  <a:pt x="80" y="5"/>
                  <a:pt x="80" y="5"/>
                  <a:pt x="80" y="5"/>
                </a:cubicBezTo>
                <a:cubicBezTo>
                  <a:pt x="85" y="11"/>
                  <a:pt x="85" y="11"/>
                  <a:pt x="85" y="11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29" y="53"/>
                  <a:pt x="129" y="53"/>
                  <a:pt x="129" y="53"/>
                </a:cubicBezTo>
                <a:cubicBezTo>
                  <a:pt x="118" y="65"/>
                  <a:pt x="118" y="65"/>
                  <a:pt x="118" y="65"/>
                </a:cubicBezTo>
                <a:cubicBezTo>
                  <a:pt x="117" y="66"/>
                  <a:pt x="117" y="66"/>
                  <a:pt x="117" y="66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98" y="68"/>
                  <a:pt x="98" y="68"/>
                  <a:pt x="98" y="68"/>
                </a:cubicBezTo>
                <a:cubicBezTo>
                  <a:pt x="87" y="69"/>
                  <a:pt x="87" y="69"/>
                  <a:pt x="87" y="69"/>
                </a:cubicBezTo>
                <a:cubicBezTo>
                  <a:pt x="80" y="77"/>
                  <a:pt x="80" y="77"/>
                  <a:pt x="80" y="77"/>
                </a:cubicBezTo>
                <a:cubicBezTo>
                  <a:pt x="83" y="86"/>
                  <a:pt x="83" y="86"/>
                  <a:pt x="83" y="86"/>
                </a:cubicBezTo>
                <a:cubicBezTo>
                  <a:pt x="83" y="87"/>
                  <a:pt x="83" y="87"/>
                  <a:pt x="83" y="87"/>
                </a:cubicBezTo>
                <a:cubicBezTo>
                  <a:pt x="84" y="98"/>
                  <a:pt x="84" y="98"/>
                  <a:pt x="84" y="98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3"/>
                  <a:pt x="94" y="113"/>
                  <a:pt x="94" y="113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17" y="150"/>
                  <a:pt x="117" y="150"/>
                  <a:pt x="117" y="15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19" y="151"/>
                  <a:pt x="119" y="151"/>
                  <a:pt x="119" y="151"/>
                </a:cubicBezTo>
                <a:cubicBezTo>
                  <a:pt x="120" y="152"/>
                  <a:pt x="120" y="152"/>
                  <a:pt x="120" y="152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1" y="191"/>
                  <a:pt x="141" y="191"/>
                  <a:pt x="141" y="191"/>
                </a:cubicBezTo>
                <a:cubicBezTo>
                  <a:pt x="141" y="192"/>
                  <a:pt x="141" y="192"/>
                  <a:pt x="141" y="192"/>
                </a:cubicBezTo>
                <a:cubicBezTo>
                  <a:pt x="141" y="192"/>
                  <a:pt x="141" y="192"/>
                  <a:pt x="141" y="192"/>
                </a:cubicBezTo>
                <a:cubicBezTo>
                  <a:pt x="141" y="205"/>
                  <a:pt x="141" y="205"/>
                  <a:pt x="141" y="205"/>
                </a:cubicBezTo>
                <a:cubicBezTo>
                  <a:pt x="140" y="212"/>
                  <a:pt x="138" y="218"/>
                  <a:pt x="136" y="223"/>
                </a:cubicBezTo>
                <a:cubicBezTo>
                  <a:pt x="131" y="230"/>
                  <a:pt x="121" y="236"/>
                  <a:pt x="106" y="243"/>
                </a:cubicBezTo>
                <a:cubicBezTo>
                  <a:pt x="71" y="264"/>
                  <a:pt x="71" y="264"/>
                  <a:pt x="71" y="264"/>
                </a:cubicBezTo>
                <a:cubicBezTo>
                  <a:pt x="69" y="264"/>
                  <a:pt x="69" y="264"/>
                  <a:pt x="69" y="264"/>
                </a:cubicBezTo>
                <a:cubicBezTo>
                  <a:pt x="4" y="268"/>
                  <a:pt x="4" y="268"/>
                  <a:pt x="4" y="268"/>
                </a:cubicBezTo>
                <a:cubicBezTo>
                  <a:pt x="0" y="284"/>
                  <a:pt x="0" y="284"/>
                  <a:pt x="0" y="284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11" y="306"/>
                  <a:pt x="11" y="306"/>
                  <a:pt x="11" y="306"/>
                </a:cubicBezTo>
                <a:cubicBezTo>
                  <a:pt x="11" y="307"/>
                  <a:pt x="11" y="307"/>
                  <a:pt x="11" y="307"/>
                </a:cubicBezTo>
                <a:cubicBezTo>
                  <a:pt x="15" y="334"/>
                  <a:pt x="15" y="334"/>
                  <a:pt x="15" y="334"/>
                </a:cubicBezTo>
                <a:cubicBezTo>
                  <a:pt x="50" y="377"/>
                  <a:pt x="50" y="377"/>
                  <a:pt x="50" y="377"/>
                </a:cubicBezTo>
                <a:cubicBezTo>
                  <a:pt x="52" y="377"/>
                  <a:pt x="52" y="377"/>
                  <a:pt x="52" y="377"/>
                </a:cubicBezTo>
                <a:cubicBezTo>
                  <a:pt x="52" y="377"/>
                  <a:pt x="52" y="377"/>
                  <a:pt x="52" y="377"/>
                </a:cubicBezTo>
                <a:cubicBezTo>
                  <a:pt x="52" y="378"/>
                  <a:pt x="52" y="378"/>
                  <a:pt x="52" y="378"/>
                </a:cubicBezTo>
                <a:cubicBezTo>
                  <a:pt x="66" y="402"/>
                  <a:pt x="66" y="402"/>
                  <a:pt x="66" y="402"/>
                </a:cubicBezTo>
                <a:cubicBezTo>
                  <a:pt x="67" y="399"/>
                  <a:pt x="67" y="399"/>
                  <a:pt x="67" y="399"/>
                </a:cubicBezTo>
                <a:cubicBezTo>
                  <a:pt x="67" y="398"/>
                  <a:pt x="67" y="398"/>
                  <a:pt x="67" y="398"/>
                </a:cubicBezTo>
                <a:cubicBezTo>
                  <a:pt x="79" y="365"/>
                  <a:pt x="79" y="365"/>
                  <a:pt x="79" y="365"/>
                </a:cubicBezTo>
                <a:cubicBezTo>
                  <a:pt x="79" y="365"/>
                  <a:pt x="79" y="365"/>
                  <a:pt x="79" y="365"/>
                </a:cubicBezTo>
                <a:cubicBezTo>
                  <a:pt x="80" y="364"/>
                  <a:pt x="80" y="364"/>
                  <a:pt x="80" y="364"/>
                </a:cubicBezTo>
                <a:cubicBezTo>
                  <a:pt x="80" y="364"/>
                  <a:pt x="80" y="364"/>
                  <a:pt x="80" y="364"/>
                </a:cubicBezTo>
                <a:cubicBezTo>
                  <a:pt x="101" y="336"/>
                  <a:pt x="101" y="336"/>
                  <a:pt x="101" y="336"/>
                </a:cubicBezTo>
                <a:cubicBezTo>
                  <a:pt x="102" y="335"/>
                  <a:pt x="102" y="335"/>
                  <a:pt x="102" y="335"/>
                </a:cubicBezTo>
                <a:cubicBezTo>
                  <a:pt x="129" y="323"/>
                  <a:pt x="129" y="323"/>
                  <a:pt x="129" y="32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48" y="333"/>
                  <a:pt x="148" y="333"/>
                  <a:pt x="148" y="333"/>
                </a:cubicBezTo>
                <a:cubicBezTo>
                  <a:pt x="170" y="331"/>
                  <a:pt x="170" y="331"/>
                  <a:pt x="170" y="331"/>
                </a:cubicBezTo>
                <a:cubicBezTo>
                  <a:pt x="162" y="294"/>
                  <a:pt x="162" y="294"/>
                  <a:pt x="162" y="294"/>
                </a:cubicBezTo>
                <a:cubicBezTo>
                  <a:pt x="167" y="293"/>
                  <a:pt x="167" y="293"/>
                  <a:pt x="167" y="293"/>
                </a:cubicBezTo>
                <a:cubicBezTo>
                  <a:pt x="187" y="291"/>
                  <a:pt x="187" y="291"/>
                  <a:pt x="187" y="291"/>
                </a:cubicBezTo>
                <a:cubicBezTo>
                  <a:pt x="208" y="292"/>
                  <a:pt x="208" y="292"/>
                  <a:pt x="208" y="292"/>
                </a:cubicBezTo>
                <a:cubicBezTo>
                  <a:pt x="210" y="292"/>
                  <a:pt x="210" y="292"/>
                  <a:pt x="210" y="292"/>
                </a:cubicBezTo>
                <a:cubicBezTo>
                  <a:pt x="210" y="293"/>
                  <a:pt x="210" y="293"/>
                  <a:pt x="210" y="293"/>
                </a:cubicBezTo>
                <a:cubicBezTo>
                  <a:pt x="252" y="312"/>
                  <a:pt x="252" y="312"/>
                  <a:pt x="252" y="312"/>
                </a:cubicBezTo>
                <a:cubicBezTo>
                  <a:pt x="288" y="320"/>
                  <a:pt x="288" y="320"/>
                  <a:pt x="288" y="320"/>
                </a:cubicBezTo>
                <a:cubicBezTo>
                  <a:pt x="289" y="320"/>
                  <a:pt x="289" y="320"/>
                  <a:pt x="289" y="320"/>
                </a:cubicBezTo>
                <a:cubicBezTo>
                  <a:pt x="289" y="320"/>
                  <a:pt x="289" y="320"/>
                  <a:pt x="289" y="320"/>
                </a:cubicBezTo>
                <a:cubicBezTo>
                  <a:pt x="290" y="320"/>
                  <a:pt x="290" y="320"/>
                  <a:pt x="290" y="320"/>
                </a:cubicBezTo>
                <a:cubicBezTo>
                  <a:pt x="302" y="328"/>
                  <a:pt x="302" y="328"/>
                  <a:pt x="302" y="328"/>
                </a:cubicBezTo>
                <a:cubicBezTo>
                  <a:pt x="319" y="334"/>
                  <a:pt x="319" y="334"/>
                  <a:pt x="319" y="334"/>
                </a:cubicBezTo>
                <a:cubicBezTo>
                  <a:pt x="319" y="335"/>
                  <a:pt x="319" y="335"/>
                  <a:pt x="319" y="335"/>
                </a:cubicBezTo>
                <a:cubicBezTo>
                  <a:pt x="319" y="335"/>
                  <a:pt x="319" y="335"/>
                  <a:pt x="319" y="335"/>
                </a:cubicBezTo>
                <a:cubicBezTo>
                  <a:pt x="319" y="335"/>
                  <a:pt x="319" y="335"/>
                  <a:pt x="319" y="335"/>
                </a:cubicBezTo>
                <a:cubicBezTo>
                  <a:pt x="319" y="335"/>
                  <a:pt x="319" y="335"/>
                  <a:pt x="319" y="335"/>
                </a:cubicBezTo>
                <a:cubicBezTo>
                  <a:pt x="329" y="345"/>
                  <a:pt x="329" y="345"/>
                  <a:pt x="329" y="345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47" y="336"/>
                  <a:pt x="347" y="336"/>
                  <a:pt x="347" y="336"/>
                </a:cubicBezTo>
                <a:cubicBezTo>
                  <a:pt x="347" y="335"/>
                  <a:pt x="347" y="335"/>
                  <a:pt x="347" y="335"/>
                </a:cubicBezTo>
                <a:cubicBezTo>
                  <a:pt x="365" y="322"/>
                  <a:pt x="365" y="322"/>
                  <a:pt x="365" y="322"/>
                </a:cubicBezTo>
                <a:cubicBezTo>
                  <a:pt x="374" y="304"/>
                  <a:pt x="374" y="304"/>
                  <a:pt x="374" y="304"/>
                </a:cubicBezTo>
                <a:cubicBezTo>
                  <a:pt x="391" y="313"/>
                  <a:pt x="391" y="313"/>
                  <a:pt x="391" y="313"/>
                </a:cubicBezTo>
                <a:cubicBezTo>
                  <a:pt x="391" y="314"/>
                  <a:pt x="391" y="314"/>
                  <a:pt x="391" y="314"/>
                </a:cubicBezTo>
                <a:cubicBezTo>
                  <a:pt x="391" y="315"/>
                  <a:pt x="391" y="315"/>
                  <a:pt x="391" y="315"/>
                </a:cubicBezTo>
                <a:cubicBezTo>
                  <a:pt x="396" y="329"/>
                  <a:pt x="396" y="329"/>
                  <a:pt x="396" y="329"/>
                </a:cubicBezTo>
                <a:cubicBezTo>
                  <a:pt x="396" y="332"/>
                  <a:pt x="396" y="332"/>
                  <a:pt x="396" y="332"/>
                </a:cubicBezTo>
                <a:cubicBezTo>
                  <a:pt x="393" y="341"/>
                  <a:pt x="393" y="341"/>
                  <a:pt x="393" y="341"/>
                </a:cubicBezTo>
                <a:cubicBezTo>
                  <a:pt x="395" y="343"/>
                  <a:pt x="395" y="343"/>
                  <a:pt x="395" y="343"/>
                </a:cubicBezTo>
                <a:cubicBezTo>
                  <a:pt x="405" y="338"/>
                  <a:pt x="405" y="338"/>
                  <a:pt x="405" y="338"/>
                </a:cubicBezTo>
                <a:cubicBezTo>
                  <a:pt x="420" y="323"/>
                  <a:pt x="420" y="323"/>
                  <a:pt x="420" y="323"/>
                </a:cubicBezTo>
                <a:cubicBezTo>
                  <a:pt x="434" y="323"/>
                  <a:pt x="434" y="323"/>
                  <a:pt x="434" y="323"/>
                </a:cubicBezTo>
                <a:cubicBezTo>
                  <a:pt x="434" y="324"/>
                  <a:pt x="434" y="324"/>
                  <a:pt x="434" y="324"/>
                </a:cubicBezTo>
                <a:cubicBezTo>
                  <a:pt x="435" y="324"/>
                  <a:pt x="435" y="324"/>
                  <a:pt x="435" y="324"/>
                </a:cubicBezTo>
                <a:cubicBezTo>
                  <a:pt x="444" y="330"/>
                  <a:pt x="444" y="330"/>
                  <a:pt x="444" y="330"/>
                </a:cubicBezTo>
                <a:cubicBezTo>
                  <a:pt x="450" y="336"/>
                  <a:pt x="453" y="342"/>
                  <a:pt x="450" y="347"/>
                </a:cubicBezTo>
                <a:cubicBezTo>
                  <a:pt x="449" y="370"/>
                  <a:pt x="449" y="370"/>
                  <a:pt x="449" y="370"/>
                </a:cubicBezTo>
                <a:cubicBezTo>
                  <a:pt x="456" y="382"/>
                  <a:pt x="456" y="382"/>
                  <a:pt x="456" y="382"/>
                </a:cubicBezTo>
                <a:cubicBezTo>
                  <a:pt x="458" y="383"/>
                  <a:pt x="458" y="383"/>
                  <a:pt x="458" y="383"/>
                </a:cubicBezTo>
                <a:cubicBezTo>
                  <a:pt x="483" y="355"/>
                  <a:pt x="500" y="342"/>
                  <a:pt x="511" y="342"/>
                </a:cubicBezTo>
                <a:cubicBezTo>
                  <a:pt x="539" y="342"/>
                  <a:pt x="539" y="342"/>
                  <a:pt x="539" y="342"/>
                </a:cubicBezTo>
                <a:cubicBezTo>
                  <a:pt x="545" y="328"/>
                  <a:pt x="545" y="328"/>
                  <a:pt x="545" y="328"/>
                </a:cubicBezTo>
                <a:cubicBezTo>
                  <a:pt x="568" y="318"/>
                  <a:pt x="568" y="318"/>
                  <a:pt x="568" y="318"/>
                </a:cubicBezTo>
                <a:cubicBezTo>
                  <a:pt x="569" y="318"/>
                  <a:pt x="569" y="318"/>
                  <a:pt x="569" y="318"/>
                </a:cubicBezTo>
                <a:cubicBezTo>
                  <a:pt x="596" y="315"/>
                  <a:pt x="596" y="315"/>
                  <a:pt x="596" y="315"/>
                </a:cubicBezTo>
                <a:cubicBezTo>
                  <a:pt x="625" y="301"/>
                  <a:pt x="625" y="301"/>
                  <a:pt x="625" y="301"/>
                </a:cubicBezTo>
                <a:cubicBezTo>
                  <a:pt x="625" y="300"/>
                  <a:pt x="625" y="300"/>
                  <a:pt x="625" y="300"/>
                </a:cubicBezTo>
                <a:cubicBezTo>
                  <a:pt x="643" y="300"/>
                  <a:pt x="643" y="300"/>
                  <a:pt x="643" y="300"/>
                </a:cubicBezTo>
                <a:cubicBezTo>
                  <a:pt x="639" y="291"/>
                  <a:pt x="639" y="291"/>
                  <a:pt x="639" y="291"/>
                </a:cubicBezTo>
                <a:cubicBezTo>
                  <a:pt x="640" y="289"/>
                  <a:pt x="640" y="289"/>
                  <a:pt x="640" y="289"/>
                </a:cubicBezTo>
                <a:cubicBezTo>
                  <a:pt x="645" y="285"/>
                  <a:pt x="645" y="285"/>
                  <a:pt x="645" y="285"/>
                </a:cubicBezTo>
                <a:cubicBezTo>
                  <a:pt x="606" y="201"/>
                  <a:pt x="606" y="201"/>
                  <a:pt x="606" y="201"/>
                </a:cubicBezTo>
                <a:cubicBezTo>
                  <a:pt x="606" y="199"/>
                  <a:pt x="606" y="199"/>
                  <a:pt x="606" y="199"/>
                </a:cubicBezTo>
                <a:cubicBezTo>
                  <a:pt x="605" y="198"/>
                  <a:pt x="605" y="198"/>
                  <a:pt x="605" y="198"/>
                </a:cubicBezTo>
                <a:cubicBezTo>
                  <a:pt x="621" y="175"/>
                  <a:pt x="621" y="175"/>
                  <a:pt x="621" y="175"/>
                </a:cubicBezTo>
                <a:cubicBezTo>
                  <a:pt x="616" y="170"/>
                  <a:pt x="616" y="170"/>
                  <a:pt x="616" y="170"/>
                </a:cubicBezTo>
                <a:cubicBezTo>
                  <a:pt x="588" y="164"/>
                  <a:pt x="588" y="164"/>
                  <a:pt x="588" y="164"/>
                </a:cubicBezTo>
                <a:cubicBezTo>
                  <a:pt x="585" y="164"/>
                  <a:pt x="585" y="164"/>
                  <a:pt x="585" y="164"/>
                </a:cubicBezTo>
                <a:cubicBezTo>
                  <a:pt x="585" y="164"/>
                  <a:pt x="585" y="164"/>
                  <a:pt x="585" y="164"/>
                </a:cubicBezTo>
                <a:cubicBezTo>
                  <a:pt x="585" y="162"/>
                  <a:pt x="585" y="162"/>
                  <a:pt x="585" y="162"/>
                </a:cubicBezTo>
                <a:cubicBezTo>
                  <a:pt x="567" y="143"/>
                  <a:pt x="567" y="143"/>
                  <a:pt x="567" y="143"/>
                </a:cubicBezTo>
                <a:cubicBezTo>
                  <a:pt x="568" y="139"/>
                  <a:pt x="568" y="139"/>
                  <a:pt x="568" y="139"/>
                </a:cubicBezTo>
                <a:cubicBezTo>
                  <a:pt x="567" y="140"/>
                  <a:pt x="567" y="140"/>
                  <a:pt x="567" y="140"/>
                </a:cubicBezTo>
                <a:cubicBezTo>
                  <a:pt x="566" y="141"/>
                  <a:pt x="566" y="141"/>
                  <a:pt x="566" y="141"/>
                </a:cubicBezTo>
                <a:cubicBezTo>
                  <a:pt x="550" y="131"/>
                  <a:pt x="550" y="131"/>
                  <a:pt x="550" y="131"/>
                </a:cubicBezTo>
                <a:cubicBezTo>
                  <a:pt x="542" y="140"/>
                  <a:pt x="535" y="147"/>
                  <a:pt x="526" y="149"/>
                </a:cubicBezTo>
                <a:cubicBezTo>
                  <a:pt x="519" y="152"/>
                  <a:pt x="507" y="143"/>
                  <a:pt x="492" y="124"/>
                </a:cubicBezTo>
                <a:cubicBezTo>
                  <a:pt x="483" y="114"/>
                  <a:pt x="483" y="114"/>
                  <a:pt x="483" y="114"/>
                </a:cubicBezTo>
                <a:cubicBezTo>
                  <a:pt x="482" y="112"/>
                  <a:pt x="475" y="114"/>
                  <a:pt x="463" y="118"/>
                </a:cubicBezTo>
                <a:cubicBezTo>
                  <a:pt x="445" y="124"/>
                  <a:pt x="434" y="125"/>
                  <a:pt x="428" y="122"/>
                </a:cubicBezTo>
                <a:cubicBezTo>
                  <a:pt x="423" y="117"/>
                  <a:pt x="421" y="106"/>
                  <a:pt x="423" y="93"/>
                </a:cubicBezTo>
                <a:cubicBezTo>
                  <a:pt x="424" y="81"/>
                  <a:pt x="423" y="75"/>
                  <a:pt x="421" y="72"/>
                </a:cubicBezTo>
                <a:cubicBezTo>
                  <a:pt x="284" y="64"/>
                  <a:pt x="284" y="64"/>
                  <a:pt x="284" y="64"/>
                </a:cubicBezTo>
                <a:cubicBezTo>
                  <a:pt x="271" y="59"/>
                  <a:pt x="260" y="54"/>
                  <a:pt x="255" y="48"/>
                </a:cubicBezTo>
                <a:cubicBezTo>
                  <a:pt x="234" y="43"/>
                  <a:pt x="234" y="43"/>
                  <a:pt x="234" y="43"/>
                </a:cubicBezTo>
                <a:cubicBezTo>
                  <a:pt x="226" y="40"/>
                  <a:pt x="210" y="26"/>
                  <a:pt x="189" y="0"/>
                </a:cubicBezTo>
                <a:cubicBezTo>
                  <a:pt x="175" y="11"/>
                  <a:pt x="175" y="11"/>
                  <a:pt x="175" y="11"/>
                </a:cubicBezTo>
                <a:cubicBezTo>
                  <a:pt x="154" y="5"/>
                  <a:pt x="154" y="5"/>
                  <a:pt x="154" y="5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6"/>
                  <a:pt x="97" y="6"/>
                  <a:pt x="97" y="6"/>
                </a:cubicBezTo>
                <a:lnTo>
                  <a:pt x="81" y="1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1" name="Freeform 20"/>
          <p:cNvSpPr/>
          <p:nvPr/>
        </p:nvSpPr>
        <p:spPr bwMode="auto">
          <a:xfrm>
            <a:off x="3121025" y="3830638"/>
            <a:ext cx="633413" cy="492125"/>
          </a:xfrm>
          <a:custGeom>
            <a:avLst/>
            <a:gdLst>
              <a:gd name="T0" fmla="*/ 2147483646 w 669"/>
              <a:gd name="T1" fmla="*/ 2147483646 h 532"/>
              <a:gd name="T2" fmla="*/ 2147483646 w 669"/>
              <a:gd name="T3" fmla="*/ 2147483646 h 532"/>
              <a:gd name="T4" fmla="*/ 2147483646 w 669"/>
              <a:gd name="T5" fmla="*/ 2147483646 h 532"/>
              <a:gd name="T6" fmla="*/ 2147483646 w 669"/>
              <a:gd name="T7" fmla="*/ 2147483646 h 532"/>
              <a:gd name="T8" fmla="*/ 2147483646 w 669"/>
              <a:gd name="T9" fmla="*/ 2147483646 h 532"/>
              <a:gd name="T10" fmla="*/ 2147483646 w 669"/>
              <a:gd name="T11" fmla="*/ 2147483646 h 532"/>
              <a:gd name="T12" fmla="*/ 2147483646 w 669"/>
              <a:gd name="T13" fmla="*/ 2147483646 h 532"/>
              <a:gd name="T14" fmla="*/ 2147483646 w 669"/>
              <a:gd name="T15" fmla="*/ 2147483646 h 532"/>
              <a:gd name="T16" fmla="*/ 2147483646 w 669"/>
              <a:gd name="T17" fmla="*/ 2147483646 h 532"/>
              <a:gd name="T18" fmla="*/ 2147483646 w 669"/>
              <a:gd name="T19" fmla="*/ 2147483646 h 532"/>
              <a:gd name="T20" fmla="*/ 2147483646 w 669"/>
              <a:gd name="T21" fmla="*/ 2147483646 h 532"/>
              <a:gd name="T22" fmla="*/ 2147483646 w 669"/>
              <a:gd name="T23" fmla="*/ 2147483646 h 532"/>
              <a:gd name="T24" fmla="*/ 2147483646 w 669"/>
              <a:gd name="T25" fmla="*/ 2147483646 h 532"/>
              <a:gd name="T26" fmla="*/ 2147483646 w 669"/>
              <a:gd name="T27" fmla="*/ 2147483646 h 532"/>
              <a:gd name="T28" fmla="*/ 2147483646 w 669"/>
              <a:gd name="T29" fmla="*/ 2147483646 h 532"/>
              <a:gd name="T30" fmla="*/ 2147483646 w 669"/>
              <a:gd name="T31" fmla="*/ 2147483646 h 532"/>
              <a:gd name="T32" fmla="*/ 2147483646 w 669"/>
              <a:gd name="T33" fmla="*/ 2147483646 h 532"/>
              <a:gd name="T34" fmla="*/ 2147483646 w 669"/>
              <a:gd name="T35" fmla="*/ 2147483646 h 532"/>
              <a:gd name="T36" fmla="*/ 2147483646 w 669"/>
              <a:gd name="T37" fmla="*/ 2147483646 h 532"/>
              <a:gd name="T38" fmla="*/ 2147483646 w 669"/>
              <a:gd name="T39" fmla="*/ 2147483646 h 532"/>
              <a:gd name="T40" fmla="*/ 2147483646 w 669"/>
              <a:gd name="T41" fmla="*/ 2147483646 h 532"/>
              <a:gd name="T42" fmla="*/ 2147483646 w 669"/>
              <a:gd name="T43" fmla="*/ 2147483646 h 532"/>
              <a:gd name="T44" fmla="*/ 2147483646 w 669"/>
              <a:gd name="T45" fmla="*/ 2147483646 h 532"/>
              <a:gd name="T46" fmla="*/ 2147483646 w 669"/>
              <a:gd name="T47" fmla="*/ 2147483646 h 532"/>
              <a:gd name="T48" fmla="*/ 2147483646 w 669"/>
              <a:gd name="T49" fmla="*/ 2147483646 h 532"/>
              <a:gd name="T50" fmla="*/ 2147483646 w 669"/>
              <a:gd name="T51" fmla="*/ 2147483646 h 532"/>
              <a:gd name="T52" fmla="*/ 2147483646 w 669"/>
              <a:gd name="T53" fmla="*/ 2147483646 h 532"/>
              <a:gd name="T54" fmla="*/ 2147483646 w 669"/>
              <a:gd name="T55" fmla="*/ 2147483646 h 532"/>
              <a:gd name="T56" fmla="*/ 2147483646 w 669"/>
              <a:gd name="T57" fmla="*/ 2147483646 h 532"/>
              <a:gd name="T58" fmla="*/ 2147483646 w 669"/>
              <a:gd name="T59" fmla="*/ 2147483646 h 532"/>
              <a:gd name="T60" fmla="*/ 2147483646 w 669"/>
              <a:gd name="T61" fmla="*/ 2147483646 h 532"/>
              <a:gd name="T62" fmla="*/ 2147483646 w 669"/>
              <a:gd name="T63" fmla="*/ 2147483646 h 532"/>
              <a:gd name="T64" fmla="*/ 2147483646 w 669"/>
              <a:gd name="T65" fmla="*/ 2147483646 h 532"/>
              <a:gd name="T66" fmla="*/ 2147483646 w 669"/>
              <a:gd name="T67" fmla="*/ 2147483646 h 532"/>
              <a:gd name="T68" fmla="*/ 2147483646 w 669"/>
              <a:gd name="T69" fmla="*/ 2147483646 h 532"/>
              <a:gd name="T70" fmla="*/ 2147483646 w 669"/>
              <a:gd name="T71" fmla="*/ 2147483646 h 532"/>
              <a:gd name="T72" fmla="*/ 2147483646 w 669"/>
              <a:gd name="T73" fmla="*/ 2147483646 h 532"/>
              <a:gd name="T74" fmla="*/ 2147483646 w 669"/>
              <a:gd name="T75" fmla="*/ 2147483646 h 532"/>
              <a:gd name="T76" fmla="*/ 2147483646 w 669"/>
              <a:gd name="T77" fmla="*/ 2147483646 h 532"/>
              <a:gd name="T78" fmla="*/ 2147483646 w 669"/>
              <a:gd name="T79" fmla="*/ 2147483646 h 532"/>
              <a:gd name="T80" fmla="*/ 2147483646 w 669"/>
              <a:gd name="T81" fmla="*/ 2147483646 h 532"/>
              <a:gd name="T82" fmla="*/ 2147483646 w 669"/>
              <a:gd name="T83" fmla="*/ 2147483646 h 532"/>
              <a:gd name="T84" fmla="*/ 2147483646 w 669"/>
              <a:gd name="T85" fmla="*/ 2147483646 h 532"/>
              <a:gd name="T86" fmla="*/ 2147483646 w 669"/>
              <a:gd name="T87" fmla="*/ 2147483646 h 532"/>
              <a:gd name="T88" fmla="*/ 2147483646 w 669"/>
              <a:gd name="T89" fmla="*/ 2147483646 h 532"/>
              <a:gd name="T90" fmla="*/ 2147483646 w 669"/>
              <a:gd name="T91" fmla="*/ 2147483646 h 532"/>
              <a:gd name="T92" fmla="*/ 2147483646 w 669"/>
              <a:gd name="T93" fmla="*/ 2147483646 h 532"/>
              <a:gd name="T94" fmla="*/ 2147483646 w 669"/>
              <a:gd name="T95" fmla="*/ 2147483646 h 532"/>
              <a:gd name="T96" fmla="*/ 2147483646 w 669"/>
              <a:gd name="T97" fmla="*/ 2147483646 h 53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69"/>
              <a:gd name="T148" fmla="*/ 0 h 532"/>
              <a:gd name="T149" fmla="*/ 669 w 669"/>
              <a:gd name="T150" fmla="*/ 532 h 53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69" h="532">
                <a:moveTo>
                  <a:pt x="628" y="182"/>
                </a:moveTo>
                <a:cubicBezTo>
                  <a:pt x="638" y="181"/>
                  <a:pt x="643" y="177"/>
                  <a:pt x="645" y="172"/>
                </a:cubicBezTo>
                <a:cubicBezTo>
                  <a:pt x="645" y="171"/>
                  <a:pt x="645" y="171"/>
                  <a:pt x="645" y="171"/>
                </a:cubicBezTo>
                <a:cubicBezTo>
                  <a:pt x="646" y="167"/>
                  <a:pt x="646" y="167"/>
                  <a:pt x="646" y="167"/>
                </a:cubicBezTo>
                <a:cubicBezTo>
                  <a:pt x="650" y="167"/>
                  <a:pt x="650" y="167"/>
                  <a:pt x="650" y="167"/>
                </a:cubicBezTo>
                <a:cubicBezTo>
                  <a:pt x="669" y="166"/>
                  <a:pt x="669" y="166"/>
                  <a:pt x="669" y="166"/>
                </a:cubicBezTo>
                <a:cubicBezTo>
                  <a:pt x="669" y="153"/>
                  <a:pt x="669" y="153"/>
                  <a:pt x="669" y="153"/>
                </a:cubicBezTo>
                <a:cubicBezTo>
                  <a:pt x="664" y="153"/>
                  <a:pt x="659" y="151"/>
                  <a:pt x="654" y="146"/>
                </a:cubicBezTo>
                <a:cubicBezTo>
                  <a:pt x="622" y="118"/>
                  <a:pt x="622" y="118"/>
                  <a:pt x="622" y="118"/>
                </a:cubicBezTo>
                <a:cubicBezTo>
                  <a:pt x="622" y="117"/>
                  <a:pt x="622" y="117"/>
                  <a:pt x="622" y="117"/>
                </a:cubicBezTo>
                <a:cubicBezTo>
                  <a:pt x="608" y="77"/>
                  <a:pt x="608" y="77"/>
                  <a:pt x="608" y="77"/>
                </a:cubicBezTo>
                <a:cubicBezTo>
                  <a:pt x="589" y="58"/>
                  <a:pt x="589" y="58"/>
                  <a:pt x="589" y="58"/>
                </a:cubicBezTo>
                <a:cubicBezTo>
                  <a:pt x="566" y="57"/>
                  <a:pt x="548" y="57"/>
                  <a:pt x="535" y="58"/>
                </a:cubicBezTo>
                <a:cubicBezTo>
                  <a:pt x="531" y="59"/>
                  <a:pt x="531" y="59"/>
                  <a:pt x="531" y="59"/>
                </a:cubicBezTo>
                <a:cubicBezTo>
                  <a:pt x="532" y="71"/>
                  <a:pt x="532" y="71"/>
                  <a:pt x="532" y="71"/>
                </a:cubicBezTo>
                <a:cubicBezTo>
                  <a:pt x="532" y="74"/>
                  <a:pt x="532" y="74"/>
                  <a:pt x="532" y="74"/>
                </a:cubicBezTo>
                <a:cubicBezTo>
                  <a:pt x="532" y="77"/>
                  <a:pt x="532" y="77"/>
                  <a:pt x="532" y="77"/>
                </a:cubicBezTo>
                <a:cubicBezTo>
                  <a:pt x="529" y="77"/>
                  <a:pt x="529" y="77"/>
                  <a:pt x="529" y="77"/>
                </a:cubicBezTo>
                <a:cubicBezTo>
                  <a:pt x="512" y="84"/>
                  <a:pt x="512" y="84"/>
                  <a:pt x="512" y="84"/>
                </a:cubicBezTo>
                <a:cubicBezTo>
                  <a:pt x="509" y="82"/>
                  <a:pt x="509" y="82"/>
                  <a:pt x="509" y="82"/>
                </a:cubicBezTo>
                <a:cubicBezTo>
                  <a:pt x="495" y="68"/>
                  <a:pt x="487" y="63"/>
                  <a:pt x="482" y="66"/>
                </a:cubicBezTo>
                <a:cubicBezTo>
                  <a:pt x="445" y="84"/>
                  <a:pt x="424" y="93"/>
                  <a:pt x="417" y="88"/>
                </a:cubicBezTo>
                <a:cubicBezTo>
                  <a:pt x="413" y="89"/>
                  <a:pt x="408" y="94"/>
                  <a:pt x="400" y="101"/>
                </a:cubicBezTo>
                <a:cubicBezTo>
                  <a:pt x="397" y="105"/>
                  <a:pt x="397" y="105"/>
                  <a:pt x="397" y="105"/>
                </a:cubicBezTo>
                <a:cubicBezTo>
                  <a:pt x="393" y="101"/>
                  <a:pt x="393" y="101"/>
                  <a:pt x="393" y="101"/>
                </a:cubicBezTo>
                <a:cubicBezTo>
                  <a:pt x="382" y="91"/>
                  <a:pt x="377" y="83"/>
                  <a:pt x="377" y="77"/>
                </a:cubicBezTo>
                <a:cubicBezTo>
                  <a:pt x="377" y="72"/>
                  <a:pt x="384" y="64"/>
                  <a:pt x="397" y="50"/>
                </a:cubicBezTo>
                <a:cubicBezTo>
                  <a:pt x="412" y="33"/>
                  <a:pt x="419" y="24"/>
                  <a:pt x="419" y="22"/>
                </a:cubicBezTo>
                <a:cubicBezTo>
                  <a:pt x="416" y="17"/>
                  <a:pt x="416" y="17"/>
                  <a:pt x="416" y="17"/>
                </a:cubicBezTo>
                <a:cubicBezTo>
                  <a:pt x="412" y="14"/>
                  <a:pt x="403" y="19"/>
                  <a:pt x="393" y="27"/>
                </a:cubicBezTo>
                <a:cubicBezTo>
                  <a:pt x="382" y="34"/>
                  <a:pt x="376" y="38"/>
                  <a:pt x="372" y="37"/>
                </a:cubicBezTo>
                <a:cubicBezTo>
                  <a:pt x="370" y="37"/>
                  <a:pt x="368" y="33"/>
                  <a:pt x="367" y="28"/>
                </a:cubicBezTo>
                <a:cubicBezTo>
                  <a:pt x="365" y="26"/>
                  <a:pt x="365" y="26"/>
                  <a:pt x="365" y="26"/>
                </a:cubicBezTo>
                <a:cubicBezTo>
                  <a:pt x="356" y="9"/>
                  <a:pt x="356" y="9"/>
                  <a:pt x="356" y="9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34" y="24"/>
                  <a:pt x="334" y="24"/>
                  <a:pt x="334" y="24"/>
                </a:cubicBezTo>
                <a:cubicBezTo>
                  <a:pt x="333" y="22"/>
                  <a:pt x="333" y="22"/>
                  <a:pt x="333" y="22"/>
                </a:cubicBezTo>
                <a:cubicBezTo>
                  <a:pt x="332" y="22"/>
                  <a:pt x="332" y="22"/>
                  <a:pt x="332" y="22"/>
                </a:cubicBezTo>
                <a:cubicBezTo>
                  <a:pt x="317" y="13"/>
                  <a:pt x="303" y="8"/>
                  <a:pt x="289" y="3"/>
                </a:cubicBezTo>
                <a:cubicBezTo>
                  <a:pt x="280" y="0"/>
                  <a:pt x="270" y="4"/>
                  <a:pt x="261" y="15"/>
                </a:cubicBezTo>
                <a:cubicBezTo>
                  <a:pt x="270" y="31"/>
                  <a:pt x="270" y="31"/>
                  <a:pt x="270" y="31"/>
                </a:cubicBezTo>
                <a:cubicBezTo>
                  <a:pt x="277" y="47"/>
                  <a:pt x="280" y="58"/>
                  <a:pt x="277" y="65"/>
                </a:cubicBezTo>
                <a:cubicBezTo>
                  <a:pt x="276" y="68"/>
                  <a:pt x="273" y="71"/>
                  <a:pt x="268" y="71"/>
                </a:cubicBezTo>
                <a:cubicBezTo>
                  <a:pt x="262" y="74"/>
                  <a:pt x="253" y="71"/>
                  <a:pt x="241" y="62"/>
                </a:cubicBezTo>
                <a:cubicBezTo>
                  <a:pt x="231" y="56"/>
                  <a:pt x="224" y="50"/>
                  <a:pt x="218" y="47"/>
                </a:cubicBezTo>
                <a:cubicBezTo>
                  <a:pt x="205" y="42"/>
                  <a:pt x="205" y="42"/>
                  <a:pt x="205" y="42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6" y="45"/>
                  <a:pt x="206" y="45"/>
                  <a:pt x="206" y="45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189" y="87"/>
                  <a:pt x="189" y="87"/>
                  <a:pt x="189" y="87"/>
                </a:cubicBezTo>
                <a:cubicBezTo>
                  <a:pt x="189" y="105"/>
                  <a:pt x="189" y="105"/>
                  <a:pt x="189" y="105"/>
                </a:cubicBezTo>
                <a:cubicBezTo>
                  <a:pt x="197" y="124"/>
                  <a:pt x="197" y="124"/>
                  <a:pt x="197" y="124"/>
                </a:cubicBezTo>
                <a:cubicBezTo>
                  <a:pt x="198" y="125"/>
                  <a:pt x="198" y="125"/>
                  <a:pt x="198" y="125"/>
                </a:cubicBezTo>
                <a:cubicBezTo>
                  <a:pt x="186" y="143"/>
                  <a:pt x="186" y="143"/>
                  <a:pt x="186" y="143"/>
                </a:cubicBezTo>
                <a:cubicBezTo>
                  <a:pt x="179" y="160"/>
                  <a:pt x="179" y="160"/>
                  <a:pt x="179" y="160"/>
                </a:cubicBezTo>
                <a:cubicBezTo>
                  <a:pt x="179" y="161"/>
                  <a:pt x="179" y="161"/>
                  <a:pt x="179" y="161"/>
                </a:cubicBezTo>
                <a:cubicBezTo>
                  <a:pt x="163" y="177"/>
                  <a:pt x="163" y="177"/>
                  <a:pt x="163" y="177"/>
                </a:cubicBezTo>
                <a:cubicBezTo>
                  <a:pt x="136" y="237"/>
                  <a:pt x="136" y="237"/>
                  <a:pt x="136" y="237"/>
                </a:cubicBezTo>
                <a:cubicBezTo>
                  <a:pt x="137" y="270"/>
                  <a:pt x="137" y="270"/>
                  <a:pt x="137" y="270"/>
                </a:cubicBezTo>
                <a:cubicBezTo>
                  <a:pt x="136" y="271"/>
                  <a:pt x="136" y="271"/>
                  <a:pt x="136" y="271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76" y="310"/>
                  <a:pt x="76" y="310"/>
                  <a:pt x="76" y="310"/>
                </a:cubicBezTo>
                <a:cubicBezTo>
                  <a:pt x="84" y="327"/>
                  <a:pt x="84" y="327"/>
                  <a:pt x="84" y="327"/>
                </a:cubicBezTo>
                <a:cubicBezTo>
                  <a:pt x="84" y="328"/>
                  <a:pt x="84" y="328"/>
                  <a:pt x="84" y="328"/>
                </a:cubicBezTo>
                <a:cubicBezTo>
                  <a:pt x="84" y="329"/>
                  <a:pt x="84" y="329"/>
                  <a:pt x="84" y="329"/>
                </a:cubicBezTo>
                <a:cubicBezTo>
                  <a:pt x="78" y="351"/>
                  <a:pt x="78" y="351"/>
                  <a:pt x="78" y="351"/>
                </a:cubicBezTo>
                <a:cubicBezTo>
                  <a:pt x="55" y="348"/>
                  <a:pt x="55" y="348"/>
                  <a:pt x="55" y="348"/>
                </a:cubicBezTo>
                <a:cubicBezTo>
                  <a:pt x="50" y="376"/>
                  <a:pt x="50" y="376"/>
                  <a:pt x="50" y="376"/>
                </a:cubicBezTo>
                <a:cubicBezTo>
                  <a:pt x="20" y="376"/>
                  <a:pt x="20" y="376"/>
                  <a:pt x="20" y="376"/>
                </a:cubicBezTo>
                <a:cubicBezTo>
                  <a:pt x="14" y="387"/>
                  <a:pt x="14" y="387"/>
                  <a:pt x="14" y="387"/>
                </a:cubicBezTo>
                <a:cubicBezTo>
                  <a:pt x="14" y="387"/>
                  <a:pt x="14" y="387"/>
                  <a:pt x="14" y="387"/>
                </a:cubicBezTo>
                <a:cubicBezTo>
                  <a:pt x="6" y="405"/>
                  <a:pt x="6" y="405"/>
                  <a:pt x="6" y="405"/>
                </a:cubicBezTo>
                <a:cubicBezTo>
                  <a:pt x="0" y="471"/>
                  <a:pt x="0" y="471"/>
                  <a:pt x="0" y="471"/>
                </a:cubicBezTo>
                <a:cubicBezTo>
                  <a:pt x="7" y="485"/>
                  <a:pt x="7" y="485"/>
                  <a:pt x="7" y="485"/>
                </a:cubicBezTo>
                <a:cubicBezTo>
                  <a:pt x="8" y="487"/>
                  <a:pt x="8" y="487"/>
                  <a:pt x="8" y="487"/>
                </a:cubicBezTo>
                <a:cubicBezTo>
                  <a:pt x="8" y="501"/>
                  <a:pt x="8" y="501"/>
                  <a:pt x="8" y="501"/>
                </a:cubicBezTo>
                <a:cubicBezTo>
                  <a:pt x="20" y="517"/>
                  <a:pt x="20" y="517"/>
                  <a:pt x="20" y="517"/>
                </a:cubicBezTo>
                <a:cubicBezTo>
                  <a:pt x="21" y="519"/>
                  <a:pt x="21" y="519"/>
                  <a:pt x="21" y="519"/>
                </a:cubicBezTo>
                <a:cubicBezTo>
                  <a:pt x="21" y="532"/>
                  <a:pt x="21" y="532"/>
                  <a:pt x="21" y="532"/>
                </a:cubicBezTo>
                <a:cubicBezTo>
                  <a:pt x="55" y="529"/>
                  <a:pt x="55" y="529"/>
                  <a:pt x="55" y="529"/>
                </a:cubicBezTo>
                <a:cubicBezTo>
                  <a:pt x="57" y="526"/>
                  <a:pt x="57" y="526"/>
                  <a:pt x="57" y="526"/>
                </a:cubicBezTo>
                <a:cubicBezTo>
                  <a:pt x="57" y="525"/>
                  <a:pt x="57" y="525"/>
                  <a:pt x="57" y="525"/>
                </a:cubicBezTo>
                <a:cubicBezTo>
                  <a:pt x="58" y="525"/>
                  <a:pt x="58" y="525"/>
                  <a:pt x="58" y="525"/>
                </a:cubicBezTo>
                <a:cubicBezTo>
                  <a:pt x="58" y="524"/>
                  <a:pt x="58" y="524"/>
                  <a:pt x="58" y="524"/>
                </a:cubicBezTo>
                <a:cubicBezTo>
                  <a:pt x="68" y="512"/>
                  <a:pt x="68" y="512"/>
                  <a:pt x="68" y="512"/>
                </a:cubicBezTo>
                <a:cubicBezTo>
                  <a:pt x="47" y="493"/>
                  <a:pt x="47" y="493"/>
                  <a:pt x="47" y="493"/>
                </a:cubicBezTo>
                <a:cubicBezTo>
                  <a:pt x="45" y="490"/>
                  <a:pt x="45" y="490"/>
                  <a:pt x="45" y="490"/>
                </a:cubicBezTo>
                <a:cubicBezTo>
                  <a:pt x="33" y="481"/>
                  <a:pt x="33" y="481"/>
                  <a:pt x="33" y="481"/>
                </a:cubicBezTo>
                <a:cubicBezTo>
                  <a:pt x="32" y="480"/>
                  <a:pt x="32" y="480"/>
                  <a:pt x="32" y="480"/>
                </a:cubicBezTo>
                <a:cubicBezTo>
                  <a:pt x="31" y="479"/>
                  <a:pt x="31" y="479"/>
                  <a:pt x="31" y="479"/>
                </a:cubicBezTo>
                <a:cubicBezTo>
                  <a:pt x="31" y="458"/>
                  <a:pt x="31" y="458"/>
                  <a:pt x="31" y="458"/>
                </a:cubicBezTo>
                <a:cubicBezTo>
                  <a:pt x="49" y="458"/>
                  <a:pt x="49" y="458"/>
                  <a:pt x="49" y="458"/>
                </a:cubicBezTo>
                <a:cubicBezTo>
                  <a:pt x="51" y="450"/>
                  <a:pt x="51" y="450"/>
                  <a:pt x="51" y="450"/>
                </a:cubicBezTo>
                <a:cubicBezTo>
                  <a:pt x="44" y="429"/>
                  <a:pt x="44" y="429"/>
                  <a:pt x="44" y="429"/>
                </a:cubicBezTo>
                <a:cubicBezTo>
                  <a:pt x="85" y="429"/>
                  <a:pt x="85" y="429"/>
                  <a:pt x="85" y="429"/>
                </a:cubicBezTo>
                <a:cubicBezTo>
                  <a:pt x="158" y="394"/>
                  <a:pt x="158" y="394"/>
                  <a:pt x="158" y="394"/>
                </a:cubicBezTo>
                <a:cubicBezTo>
                  <a:pt x="167" y="379"/>
                  <a:pt x="167" y="379"/>
                  <a:pt x="167" y="379"/>
                </a:cubicBezTo>
                <a:cubicBezTo>
                  <a:pt x="169" y="373"/>
                  <a:pt x="169" y="373"/>
                  <a:pt x="169" y="373"/>
                </a:cubicBezTo>
                <a:cubicBezTo>
                  <a:pt x="184" y="380"/>
                  <a:pt x="184" y="380"/>
                  <a:pt x="184" y="380"/>
                </a:cubicBezTo>
                <a:cubicBezTo>
                  <a:pt x="185" y="380"/>
                  <a:pt x="185" y="380"/>
                  <a:pt x="185" y="380"/>
                </a:cubicBezTo>
                <a:cubicBezTo>
                  <a:pt x="186" y="383"/>
                  <a:pt x="186" y="383"/>
                  <a:pt x="186" y="383"/>
                </a:cubicBezTo>
                <a:cubicBezTo>
                  <a:pt x="192" y="390"/>
                  <a:pt x="192" y="390"/>
                  <a:pt x="192" y="390"/>
                </a:cubicBezTo>
                <a:cubicBezTo>
                  <a:pt x="200" y="389"/>
                  <a:pt x="200" y="389"/>
                  <a:pt x="200" y="389"/>
                </a:cubicBezTo>
                <a:cubicBezTo>
                  <a:pt x="198" y="373"/>
                  <a:pt x="198" y="373"/>
                  <a:pt x="198" y="373"/>
                </a:cubicBezTo>
                <a:cubicBezTo>
                  <a:pt x="222" y="373"/>
                  <a:pt x="222" y="373"/>
                  <a:pt x="222" y="373"/>
                </a:cubicBezTo>
                <a:cubicBezTo>
                  <a:pt x="245" y="378"/>
                  <a:pt x="245" y="378"/>
                  <a:pt x="245" y="378"/>
                </a:cubicBezTo>
                <a:cubicBezTo>
                  <a:pt x="255" y="362"/>
                  <a:pt x="255" y="362"/>
                  <a:pt x="255" y="362"/>
                </a:cubicBezTo>
                <a:cubicBezTo>
                  <a:pt x="256" y="361"/>
                  <a:pt x="256" y="361"/>
                  <a:pt x="256" y="361"/>
                </a:cubicBezTo>
                <a:cubicBezTo>
                  <a:pt x="256" y="360"/>
                  <a:pt x="256" y="360"/>
                  <a:pt x="256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83" y="351"/>
                  <a:pt x="283" y="351"/>
                  <a:pt x="283" y="351"/>
                </a:cubicBezTo>
                <a:cubicBezTo>
                  <a:pt x="287" y="314"/>
                  <a:pt x="287" y="314"/>
                  <a:pt x="287" y="314"/>
                </a:cubicBezTo>
                <a:cubicBezTo>
                  <a:pt x="314" y="337"/>
                  <a:pt x="314" y="337"/>
                  <a:pt x="314" y="337"/>
                </a:cubicBezTo>
                <a:cubicBezTo>
                  <a:pt x="324" y="340"/>
                  <a:pt x="324" y="340"/>
                  <a:pt x="324" y="340"/>
                </a:cubicBezTo>
                <a:cubicBezTo>
                  <a:pt x="330" y="333"/>
                  <a:pt x="330" y="333"/>
                  <a:pt x="330" y="333"/>
                </a:cubicBezTo>
                <a:cubicBezTo>
                  <a:pt x="326" y="253"/>
                  <a:pt x="326" y="253"/>
                  <a:pt x="326" y="253"/>
                </a:cubicBezTo>
                <a:cubicBezTo>
                  <a:pt x="326" y="251"/>
                  <a:pt x="326" y="251"/>
                  <a:pt x="326" y="251"/>
                </a:cubicBezTo>
                <a:cubicBezTo>
                  <a:pt x="326" y="247"/>
                  <a:pt x="326" y="247"/>
                  <a:pt x="326" y="247"/>
                </a:cubicBezTo>
                <a:cubicBezTo>
                  <a:pt x="344" y="250"/>
                  <a:pt x="344" y="250"/>
                  <a:pt x="344" y="250"/>
                </a:cubicBezTo>
                <a:cubicBezTo>
                  <a:pt x="345" y="250"/>
                  <a:pt x="345" y="250"/>
                  <a:pt x="345" y="250"/>
                </a:cubicBezTo>
                <a:cubicBezTo>
                  <a:pt x="345" y="250"/>
                  <a:pt x="347" y="251"/>
                  <a:pt x="348" y="251"/>
                </a:cubicBezTo>
                <a:cubicBezTo>
                  <a:pt x="348" y="251"/>
                  <a:pt x="348" y="252"/>
                  <a:pt x="349" y="252"/>
                </a:cubicBezTo>
                <a:cubicBezTo>
                  <a:pt x="357" y="264"/>
                  <a:pt x="377" y="304"/>
                  <a:pt x="377" y="304"/>
                </a:cubicBezTo>
                <a:cubicBezTo>
                  <a:pt x="413" y="299"/>
                  <a:pt x="413" y="299"/>
                  <a:pt x="413" y="299"/>
                </a:cubicBezTo>
                <a:cubicBezTo>
                  <a:pt x="419" y="297"/>
                  <a:pt x="419" y="297"/>
                  <a:pt x="419" y="297"/>
                </a:cubicBezTo>
                <a:cubicBezTo>
                  <a:pt x="425" y="285"/>
                  <a:pt x="425" y="285"/>
                  <a:pt x="425" y="285"/>
                </a:cubicBezTo>
                <a:cubicBezTo>
                  <a:pt x="414" y="276"/>
                  <a:pt x="414" y="276"/>
                  <a:pt x="414" y="276"/>
                </a:cubicBezTo>
                <a:cubicBezTo>
                  <a:pt x="411" y="272"/>
                  <a:pt x="411" y="272"/>
                  <a:pt x="411" y="272"/>
                </a:cubicBezTo>
                <a:cubicBezTo>
                  <a:pt x="435" y="264"/>
                  <a:pt x="435" y="264"/>
                  <a:pt x="435" y="264"/>
                </a:cubicBezTo>
                <a:cubicBezTo>
                  <a:pt x="437" y="262"/>
                  <a:pt x="437" y="262"/>
                  <a:pt x="437" y="262"/>
                </a:cubicBezTo>
                <a:cubicBezTo>
                  <a:pt x="438" y="261"/>
                  <a:pt x="438" y="261"/>
                  <a:pt x="438" y="261"/>
                </a:cubicBezTo>
                <a:cubicBezTo>
                  <a:pt x="448" y="272"/>
                  <a:pt x="448" y="272"/>
                  <a:pt x="448" y="272"/>
                </a:cubicBezTo>
                <a:cubicBezTo>
                  <a:pt x="456" y="268"/>
                  <a:pt x="456" y="268"/>
                  <a:pt x="456" y="268"/>
                </a:cubicBezTo>
                <a:cubicBezTo>
                  <a:pt x="456" y="252"/>
                  <a:pt x="456" y="252"/>
                  <a:pt x="456" y="252"/>
                </a:cubicBezTo>
                <a:cubicBezTo>
                  <a:pt x="462" y="251"/>
                  <a:pt x="462" y="251"/>
                  <a:pt x="462" y="251"/>
                </a:cubicBezTo>
                <a:cubicBezTo>
                  <a:pt x="479" y="251"/>
                  <a:pt x="479" y="251"/>
                  <a:pt x="479" y="251"/>
                </a:cubicBezTo>
                <a:cubicBezTo>
                  <a:pt x="492" y="252"/>
                  <a:pt x="502" y="258"/>
                  <a:pt x="509" y="268"/>
                </a:cubicBezTo>
                <a:cubicBezTo>
                  <a:pt x="511" y="272"/>
                  <a:pt x="511" y="272"/>
                  <a:pt x="511" y="272"/>
                </a:cubicBezTo>
                <a:cubicBezTo>
                  <a:pt x="518" y="247"/>
                  <a:pt x="518" y="247"/>
                  <a:pt x="518" y="247"/>
                </a:cubicBezTo>
                <a:cubicBezTo>
                  <a:pt x="523" y="240"/>
                  <a:pt x="531" y="239"/>
                  <a:pt x="544" y="245"/>
                </a:cubicBezTo>
                <a:cubicBezTo>
                  <a:pt x="546" y="246"/>
                  <a:pt x="546" y="246"/>
                  <a:pt x="546" y="246"/>
                </a:cubicBezTo>
                <a:cubicBezTo>
                  <a:pt x="546" y="247"/>
                  <a:pt x="546" y="247"/>
                  <a:pt x="546" y="247"/>
                </a:cubicBezTo>
                <a:cubicBezTo>
                  <a:pt x="547" y="248"/>
                  <a:pt x="547" y="248"/>
                  <a:pt x="547" y="248"/>
                </a:cubicBezTo>
                <a:cubicBezTo>
                  <a:pt x="548" y="249"/>
                  <a:pt x="550" y="250"/>
                  <a:pt x="551" y="250"/>
                </a:cubicBezTo>
                <a:cubicBezTo>
                  <a:pt x="556" y="248"/>
                  <a:pt x="575" y="235"/>
                  <a:pt x="606" y="211"/>
                </a:cubicBezTo>
                <a:cubicBezTo>
                  <a:pt x="606" y="195"/>
                  <a:pt x="615" y="186"/>
                  <a:pt x="628" y="182"/>
                </a:cubicBez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Freeform 21"/>
          <p:cNvSpPr/>
          <p:nvPr/>
        </p:nvSpPr>
        <p:spPr bwMode="auto">
          <a:xfrm>
            <a:off x="3419475" y="3406775"/>
            <a:ext cx="382588" cy="503238"/>
          </a:xfrm>
          <a:custGeom>
            <a:avLst/>
            <a:gdLst>
              <a:gd name="T0" fmla="*/ 2147483646 w 403"/>
              <a:gd name="T1" fmla="*/ 2147483646 h 545"/>
              <a:gd name="T2" fmla="*/ 2147483646 w 403"/>
              <a:gd name="T3" fmla="*/ 2147483646 h 545"/>
              <a:gd name="T4" fmla="*/ 2147483646 w 403"/>
              <a:gd name="T5" fmla="*/ 2147483646 h 545"/>
              <a:gd name="T6" fmla="*/ 2147483646 w 403"/>
              <a:gd name="T7" fmla="*/ 2147483646 h 545"/>
              <a:gd name="T8" fmla="*/ 2147483646 w 403"/>
              <a:gd name="T9" fmla="*/ 2147483646 h 545"/>
              <a:gd name="T10" fmla="*/ 2147483646 w 403"/>
              <a:gd name="T11" fmla="*/ 2147483646 h 545"/>
              <a:gd name="T12" fmla="*/ 2147483646 w 403"/>
              <a:gd name="T13" fmla="*/ 2147483646 h 545"/>
              <a:gd name="T14" fmla="*/ 2147483646 w 403"/>
              <a:gd name="T15" fmla="*/ 2147483646 h 545"/>
              <a:gd name="T16" fmla="*/ 2147483646 w 403"/>
              <a:gd name="T17" fmla="*/ 2147483646 h 545"/>
              <a:gd name="T18" fmla="*/ 2147483646 w 403"/>
              <a:gd name="T19" fmla="*/ 2147483646 h 545"/>
              <a:gd name="T20" fmla="*/ 2147483646 w 403"/>
              <a:gd name="T21" fmla="*/ 2147483646 h 545"/>
              <a:gd name="T22" fmla="*/ 2147483646 w 403"/>
              <a:gd name="T23" fmla="*/ 2147483646 h 545"/>
              <a:gd name="T24" fmla="*/ 2147483646 w 403"/>
              <a:gd name="T25" fmla="*/ 2147483646 h 545"/>
              <a:gd name="T26" fmla="*/ 2147483646 w 403"/>
              <a:gd name="T27" fmla="*/ 2147483646 h 545"/>
              <a:gd name="T28" fmla="*/ 0 w 403"/>
              <a:gd name="T29" fmla="*/ 2147483646 h 545"/>
              <a:gd name="T30" fmla="*/ 2147483646 w 403"/>
              <a:gd name="T31" fmla="*/ 2147483646 h 545"/>
              <a:gd name="T32" fmla="*/ 2147483646 w 403"/>
              <a:gd name="T33" fmla="*/ 2147483646 h 545"/>
              <a:gd name="T34" fmla="*/ 2147483646 w 403"/>
              <a:gd name="T35" fmla="*/ 2147483646 h 545"/>
              <a:gd name="T36" fmla="*/ 2147483646 w 403"/>
              <a:gd name="T37" fmla="*/ 2147483646 h 545"/>
              <a:gd name="T38" fmla="*/ 2147483646 w 403"/>
              <a:gd name="T39" fmla="*/ 2147483646 h 545"/>
              <a:gd name="T40" fmla="*/ 2147483646 w 403"/>
              <a:gd name="T41" fmla="*/ 2147483646 h 545"/>
              <a:gd name="T42" fmla="*/ 2147483646 w 403"/>
              <a:gd name="T43" fmla="*/ 2147483646 h 545"/>
              <a:gd name="T44" fmla="*/ 2147483646 w 403"/>
              <a:gd name="T45" fmla="*/ 2147483646 h 545"/>
              <a:gd name="T46" fmla="*/ 2147483646 w 403"/>
              <a:gd name="T47" fmla="*/ 2147483646 h 545"/>
              <a:gd name="T48" fmla="*/ 2147483646 w 403"/>
              <a:gd name="T49" fmla="*/ 2147483646 h 545"/>
              <a:gd name="T50" fmla="*/ 2147483646 w 403"/>
              <a:gd name="T51" fmla="*/ 2147483646 h 545"/>
              <a:gd name="T52" fmla="*/ 2147483646 w 403"/>
              <a:gd name="T53" fmla="*/ 2147483646 h 545"/>
              <a:gd name="T54" fmla="*/ 2147483646 w 403"/>
              <a:gd name="T55" fmla="*/ 2147483646 h 545"/>
              <a:gd name="T56" fmla="*/ 2147483646 w 403"/>
              <a:gd name="T57" fmla="*/ 2147483646 h 545"/>
              <a:gd name="T58" fmla="*/ 2147483646 w 403"/>
              <a:gd name="T59" fmla="*/ 2147483646 h 545"/>
              <a:gd name="T60" fmla="*/ 2147483646 w 403"/>
              <a:gd name="T61" fmla="*/ 2147483646 h 545"/>
              <a:gd name="T62" fmla="*/ 2147483646 w 403"/>
              <a:gd name="T63" fmla="*/ 2147483646 h 545"/>
              <a:gd name="T64" fmla="*/ 2147483646 w 403"/>
              <a:gd name="T65" fmla="*/ 2147483646 h 545"/>
              <a:gd name="T66" fmla="*/ 2147483646 w 403"/>
              <a:gd name="T67" fmla="*/ 2147483646 h 545"/>
              <a:gd name="T68" fmla="*/ 2147483646 w 403"/>
              <a:gd name="T69" fmla="*/ 2147483646 h 545"/>
              <a:gd name="T70" fmla="*/ 2147483646 w 403"/>
              <a:gd name="T71" fmla="*/ 2147483646 h 545"/>
              <a:gd name="T72" fmla="*/ 2147483646 w 403"/>
              <a:gd name="T73" fmla="*/ 2147483646 h 545"/>
              <a:gd name="T74" fmla="*/ 2147483646 w 403"/>
              <a:gd name="T75" fmla="*/ 2147483646 h 545"/>
              <a:gd name="T76" fmla="*/ 2147483646 w 403"/>
              <a:gd name="T77" fmla="*/ 2147483646 h 545"/>
              <a:gd name="T78" fmla="*/ 2147483646 w 403"/>
              <a:gd name="T79" fmla="*/ 2147483646 h 545"/>
              <a:gd name="T80" fmla="*/ 2147483646 w 403"/>
              <a:gd name="T81" fmla="*/ 2147483646 h 545"/>
              <a:gd name="T82" fmla="*/ 2147483646 w 403"/>
              <a:gd name="T83" fmla="*/ 2147483646 h 545"/>
              <a:gd name="T84" fmla="*/ 2147483646 w 403"/>
              <a:gd name="T85" fmla="*/ 2147483646 h 545"/>
              <a:gd name="T86" fmla="*/ 2147483646 w 403"/>
              <a:gd name="T87" fmla="*/ 2147483646 h 545"/>
              <a:gd name="T88" fmla="*/ 2147483646 w 403"/>
              <a:gd name="T89" fmla="*/ 2147483646 h 545"/>
              <a:gd name="T90" fmla="*/ 2147483646 w 403"/>
              <a:gd name="T91" fmla="*/ 2147483646 h 545"/>
              <a:gd name="T92" fmla="*/ 2147483646 w 403"/>
              <a:gd name="T93" fmla="*/ 2147483646 h 545"/>
              <a:gd name="T94" fmla="*/ 2147483646 w 403"/>
              <a:gd name="T95" fmla="*/ 2147483646 h 545"/>
              <a:gd name="T96" fmla="*/ 2147483646 w 403"/>
              <a:gd name="T97" fmla="*/ 2147483646 h 54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03"/>
              <a:gd name="T148" fmla="*/ 0 h 545"/>
              <a:gd name="T149" fmla="*/ 403 w 403"/>
              <a:gd name="T150" fmla="*/ 545 h 54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03" h="545">
                <a:moveTo>
                  <a:pt x="316" y="21"/>
                </a:moveTo>
                <a:cubicBezTo>
                  <a:pt x="315" y="20"/>
                  <a:pt x="315" y="20"/>
                  <a:pt x="315" y="20"/>
                </a:cubicBezTo>
                <a:cubicBezTo>
                  <a:pt x="292" y="0"/>
                  <a:pt x="292" y="0"/>
                  <a:pt x="292" y="0"/>
                </a:cubicBezTo>
                <a:cubicBezTo>
                  <a:pt x="280" y="6"/>
                  <a:pt x="280" y="6"/>
                  <a:pt x="280" y="6"/>
                </a:cubicBezTo>
                <a:cubicBezTo>
                  <a:pt x="271" y="25"/>
                  <a:pt x="259" y="37"/>
                  <a:pt x="245" y="42"/>
                </a:cubicBezTo>
                <a:cubicBezTo>
                  <a:pt x="240" y="44"/>
                  <a:pt x="235" y="43"/>
                  <a:pt x="232" y="40"/>
                </a:cubicBezTo>
                <a:cubicBezTo>
                  <a:pt x="228" y="35"/>
                  <a:pt x="230" y="23"/>
                  <a:pt x="237" y="5"/>
                </a:cubicBezTo>
                <a:cubicBezTo>
                  <a:pt x="202" y="27"/>
                  <a:pt x="202" y="27"/>
                  <a:pt x="202" y="27"/>
                </a:cubicBezTo>
                <a:cubicBezTo>
                  <a:pt x="201" y="29"/>
                  <a:pt x="201" y="29"/>
                  <a:pt x="201" y="29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170" y="29"/>
                  <a:pt x="170" y="29"/>
                  <a:pt x="170" y="29"/>
                </a:cubicBezTo>
                <a:cubicBezTo>
                  <a:pt x="142" y="43"/>
                  <a:pt x="142" y="43"/>
                  <a:pt x="142" y="43"/>
                </a:cubicBezTo>
                <a:cubicBezTo>
                  <a:pt x="142" y="45"/>
                  <a:pt x="142" y="45"/>
                  <a:pt x="142" y="45"/>
                </a:cubicBezTo>
                <a:cubicBezTo>
                  <a:pt x="113" y="46"/>
                  <a:pt x="113" y="46"/>
                  <a:pt x="113" y="46"/>
                </a:cubicBezTo>
                <a:cubicBezTo>
                  <a:pt x="97" y="55"/>
                  <a:pt x="97" y="55"/>
                  <a:pt x="97" y="55"/>
                </a:cubicBezTo>
                <a:cubicBezTo>
                  <a:pt x="90" y="69"/>
                  <a:pt x="90" y="69"/>
                  <a:pt x="90" y="69"/>
                </a:cubicBezTo>
                <a:cubicBezTo>
                  <a:pt x="87" y="71"/>
                  <a:pt x="87" y="71"/>
                  <a:pt x="87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46" y="71"/>
                  <a:pt x="33" y="82"/>
                  <a:pt x="10" y="104"/>
                </a:cubicBezTo>
                <a:cubicBezTo>
                  <a:pt x="21" y="108"/>
                  <a:pt x="26" y="113"/>
                  <a:pt x="28" y="116"/>
                </a:cubicBezTo>
                <a:cubicBezTo>
                  <a:pt x="29" y="122"/>
                  <a:pt x="29" y="122"/>
                  <a:pt x="29" y="122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45" y="180"/>
                  <a:pt x="45" y="180"/>
                  <a:pt x="45" y="180"/>
                </a:cubicBezTo>
                <a:cubicBezTo>
                  <a:pt x="45" y="180"/>
                  <a:pt x="45" y="180"/>
                  <a:pt x="45" y="180"/>
                </a:cubicBezTo>
                <a:cubicBezTo>
                  <a:pt x="46" y="183"/>
                  <a:pt x="46" y="183"/>
                  <a:pt x="46" y="183"/>
                </a:cubicBezTo>
                <a:cubicBezTo>
                  <a:pt x="46" y="188"/>
                  <a:pt x="46" y="188"/>
                  <a:pt x="46" y="188"/>
                </a:cubicBezTo>
                <a:cubicBezTo>
                  <a:pt x="45" y="188"/>
                  <a:pt x="45" y="188"/>
                  <a:pt x="45" y="188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2" y="189"/>
                  <a:pt x="42" y="189"/>
                  <a:pt x="42" y="189"/>
                </a:cubicBezTo>
                <a:cubicBezTo>
                  <a:pt x="0" y="247"/>
                  <a:pt x="0" y="247"/>
                  <a:pt x="0" y="247"/>
                </a:cubicBezTo>
                <a:cubicBezTo>
                  <a:pt x="2" y="261"/>
                  <a:pt x="2" y="261"/>
                  <a:pt x="2" y="261"/>
                </a:cubicBezTo>
                <a:cubicBezTo>
                  <a:pt x="8" y="256"/>
                  <a:pt x="14" y="255"/>
                  <a:pt x="18" y="257"/>
                </a:cubicBezTo>
                <a:cubicBezTo>
                  <a:pt x="23" y="259"/>
                  <a:pt x="25" y="268"/>
                  <a:pt x="23" y="280"/>
                </a:cubicBezTo>
                <a:cubicBezTo>
                  <a:pt x="21" y="300"/>
                  <a:pt x="24" y="323"/>
                  <a:pt x="34" y="344"/>
                </a:cubicBezTo>
                <a:cubicBezTo>
                  <a:pt x="48" y="360"/>
                  <a:pt x="48" y="360"/>
                  <a:pt x="48" y="360"/>
                </a:cubicBezTo>
                <a:cubicBezTo>
                  <a:pt x="54" y="365"/>
                  <a:pt x="56" y="370"/>
                  <a:pt x="55" y="375"/>
                </a:cubicBezTo>
                <a:cubicBezTo>
                  <a:pt x="47" y="386"/>
                  <a:pt x="47" y="386"/>
                  <a:pt x="47" y="386"/>
                </a:cubicBezTo>
                <a:cubicBezTo>
                  <a:pt x="57" y="399"/>
                  <a:pt x="57" y="399"/>
                  <a:pt x="57" y="399"/>
                </a:cubicBezTo>
                <a:cubicBezTo>
                  <a:pt x="62" y="409"/>
                  <a:pt x="58" y="427"/>
                  <a:pt x="45" y="452"/>
                </a:cubicBezTo>
                <a:cubicBezTo>
                  <a:pt x="59" y="476"/>
                  <a:pt x="59" y="476"/>
                  <a:pt x="59" y="476"/>
                </a:cubicBezTo>
                <a:cubicBezTo>
                  <a:pt x="61" y="481"/>
                  <a:pt x="61" y="481"/>
                  <a:pt x="61" y="481"/>
                </a:cubicBezTo>
                <a:cubicBezTo>
                  <a:pt x="70" y="476"/>
                  <a:pt x="70" y="476"/>
                  <a:pt x="70" y="476"/>
                </a:cubicBezTo>
                <a:cubicBezTo>
                  <a:pt x="83" y="463"/>
                  <a:pt x="95" y="460"/>
                  <a:pt x="104" y="463"/>
                </a:cubicBezTo>
                <a:cubicBezTo>
                  <a:pt x="111" y="465"/>
                  <a:pt x="114" y="470"/>
                  <a:pt x="115" y="476"/>
                </a:cubicBezTo>
                <a:cubicBezTo>
                  <a:pt x="116" y="483"/>
                  <a:pt x="108" y="496"/>
                  <a:pt x="89" y="515"/>
                </a:cubicBezTo>
                <a:cubicBezTo>
                  <a:pt x="74" y="534"/>
                  <a:pt x="74" y="534"/>
                  <a:pt x="74" y="534"/>
                </a:cubicBezTo>
                <a:cubicBezTo>
                  <a:pt x="81" y="545"/>
                  <a:pt x="81" y="545"/>
                  <a:pt x="81" y="545"/>
                </a:cubicBezTo>
                <a:cubicBezTo>
                  <a:pt x="92" y="536"/>
                  <a:pt x="100" y="533"/>
                  <a:pt x="105" y="535"/>
                </a:cubicBezTo>
                <a:cubicBezTo>
                  <a:pt x="112" y="535"/>
                  <a:pt x="130" y="528"/>
                  <a:pt x="160" y="513"/>
                </a:cubicBezTo>
                <a:cubicBezTo>
                  <a:pt x="170" y="507"/>
                  <a:pt x="182" y="513"/>
                  <a:pt x="198" y="528"/>
                </a:cubicBezTo>
                <a:cubicBezTo>
                  <a:pt x="205" y="525"/>
                  <a:pt x="205" y="525"/>
                  <a:pt x="205" y="525"/>
                </a:cubicBezTo>
                <a:cubicBezTo>
                  <a:pt x="204" y="513"/>
                  <a:pt x="204" y="513"/>
                  <a:pt x="204" y="513"/>
                </a:cubicBezTo>
                <a:cubicBezTo>
                  <a:pt x="200" y="510"/>
                  <a:pt x="200" y="510"/>
                  <a:pt x="200" y="510"/>
                </a:cubicBezTo>
                <a:cubicBezTo>
                  <a:pt x="198" y="507"/>
                  <a:pt x="200" y="504"/>
                  <a:pt x="204" y="501"/>
                </a:cubicBezTo>
                <a:cubicBezTo>
                  <a:pt x="198" y="481"/>
                  <a:pt x="198" y="481"/>
                  <a:pt x="198" y="481"/>
                </a:cubicBezTo>
                <a:cubicBezTo>
                  <a:pt x="197" y="478"/>
                  <a:pt x="197" y="474"/>
                  <a:pt x="198" y="470"/>
                </a:cubicBezTo>
                <a:cubicBezTo>
                  <a:pt x="201" y="467"/>
                  <a:pt x="206" y="465"/>
                  <a:pt x="210" y="463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4" y="442"/>
                  <a:pt x="214" y="442"/>
                  <a:pt x="214" y="442"/>
                </a:cubicBezTo>
                <a:cubicBezTo>
                  <a:pt x="214" y="441"/>
                  <a:pt x="214" y="441"/>
                  <a:pt x="214" y="441"/>
                </a:cubicBezTo>
                <a:cubicBezTo>
                  <a:pt x="215" y="441"/>
                  <a:pt x="215" y="441"/>
                  <a:pt x="215" y="441"/>
                </a:cubicBezTo>
                <a:cubicBezTo>
                  <a:pt x="215" y="440"/>
                  <a:pt x="215" y="440"/>
                  <a:pt x="215" y="440"/>
                </a:cubicBezTo>
                <a:cubicBezTo>
                  <a:pt x="219" y="433"/>
                  <a:pt x="219" y="428"/>
                  <a:pt x="218" y="425"/>
                </a:cubicBezTo>
                <a:cubicBezTo>
                  <a:pt x="214" y="418"/>
                  <a:pt x="217" y="412"/>
                  <a:pt x="226" y="405"/>
                </a:cubicBezTo>
                <a:cubicBezTo>
                  <a:pt x="237" y="394"/>
                  <a:pt x="237" y="394"/>
                  <a:pt x="237" y="394"/>
                </a:cubicBezTo>
                <a:cubicBezTo>
                  <a:pt x="235" y="392"/>
                  <a:pt x="235" y="392"/>
                  <a:pt x="235" y="392"/>
                </a:cubicBezTo>
                <a:cubicBezTo>
                  <a:pt x="232" y="389"/>
                  <a:pt x="232" y="389"/>
                  <a:pt x="232" y="389"/>
                </a:cubicBezTo>
                <a:cubicBezTo>
                  <a:pt x="246" y="383"/>
                  <a:pt x="246" y="383"/>
                  <a:pt x="246" y="383"/>
                </a:cubicBezTo>
                <a:cubicBezTo>
                  <a:pt x="246" y="366"/>
                  <a:pt x="246" y="366"/>
                  <a:pt x="246" y="366"/>
                </a:cubicBezTo>
                <a:cubicBezTo>
                  <a:pt x="246" y="360"/>
                  <a:pt x="251" y="351"/>
                  <a:pt x="266" y="341"/>
                </a:cubicBezTo>
                <a:cubicBezTo>
                  <a:pt x="272" y="335"/>
                  <a:pt x="272" y="335"/>
                  <a:pt x="272" y="335"/>
                </a:cubicBezTo>
                <a:cubicBezTo>
                  <a:pt x="272" y="335"/>
                  <a:pt x="272" y="335"/>
                  <a:pt x="272" y="335"/>
                </a:cubicBezTo>
                <a:cubicBezTo>
                  <a:pt x="256" y="317"/>
                  <a:pt x="256" y="317"/>
                  <a:pt x="256" y="317"/>
                </a:cubicBezTo>
                <a:cubicBezTo>
                  <a:pt x="251" y="310"/>
                  <a:pt x="253" y="300"/>
                  <a:pt x="263" y="291"/>
                </a:cubicBezTo>
                <a:cubicBezTo>
                  <a:pt x="263" y="289"/>
                  <a:pt x="263" y="289"/>
                  <a:pt x="263" y="28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6" y="254"/>
                  <a:pt x="296" y="254"/>
                  <a:pt x="296" y="254"/>
                </a:cubicBezTo>
                <a:cubicBezTo>
                  <a:pt x="290" y="252"/>
                  <a:pt x="288" y="240"/>
                  <a:pt x="291" y="222"/>
                </a:cubicBezTo>
                <a:cubicBezTo>
                  <a:pt x="295" y="194"/>
                  <a:pt x="308" y="180"/>
                  <a:pt x="330" y="177"/>
                </a:cubicBezTo>
                <a:cubicBezTo>
                  <a:pt x="330" y="177"/>
                  <a:pt x="330" y="177"/>
                  <a:pt x="330" y="177"/>
                </a:cubicBezTo>
                <a:cubicBezTo>
                  <a:pt x="332" y="177"/>
                  <a:pt x="332" y="177"/>
                  <a:pt x="332" y="177"/>
                </a:cubicBezTo>
                <a:cubicBezTo>
                  <a:pt x="346" y="184"/>
                  <a:pt x="346" y="184"/>
                  <a:pt x="346" y="184"/>
                </a:cubicBezTo>
                <a:cubicBezTo>
                  <a:pt x="361" y="184"/>
                  <a:pt x="361" y="184"/>
                  <a:pt x="361" y="184"/>
                </a:cubicBezTo>
                <a:cubicBezTo>
                  <a:pt x="375" y="167"/>
                  <a:pt x="375" y="167"/>
                  <a:pt x="375" y="167"/>
                </a:cubicBezTo>
                <a:cubicBezTo>
                  <a:pt x="375" y="167"/>
                  <a:pt x="375" y="167"/>
                  <a:pt x="375" y="167"/>
                </a:cubicBezTo>
                <a:cubicBezTo>
                  <a:pt x="375" y="167"/>
                  <a:pt x="375" y="167"/>
                  <a:pt x="375" y="167"/>
                </a:cubicBezTo>
                <a:cubicBezTo>
                  <a:pt x="376" y="166"/>
                  <a:pt x="376" y="166"/>
                  <a:pt x="376" y="166"/>
                </a:cubicBezTo>
                <a:cubicBezTo>
                  <a:pt x="392" y="156"/>
                  <a:pt x="392" y="156"/>
                  <a:pt x="392" y="156"/>
                </a:cubicBezTo>
                <a:cubicBezTo>
                  <a:pt x="390" y="141"/>
                  <a:pt x="390" y="141"/>
                  <a:pt x="390" y="141"/>
                </a:cubicBezTo>
                <a:cubicBezTo>
                  <a:pt x="390" y="138"/>
                  <a:pt x="390" y="138"/>
                  <a:pt x="390" y="138"/>
                </a:cubicBezTo>
                <a:cubicBezTo>
                  <a:pt x="392" y="136"/>
                  <a:pt x="392" y="136"/>
                  <a:pt x="392" y="136"/>
                </a:cubicBezTo>
                <a:cubicBezTo>
                  <a:pt x="397" y="134"/>
                  <a:pt x="397" y="134"/>
                  <a:pt x="397" y="134"/>
                </a:cubicBezTo>
                <a:cubicBezTo>
                  <a:pt x="402" y="127"/>
                  <a:pt x="402" y="127"/>
                  <a:pt x="402" y="127"/>
                </a:cubicBezTo>
                <a:cubicBezTo>
                  <a:pt x="403" y="126"/>
                  <a:pt x="403" y="126"/>
                  <a:pt x="403" y="126"/>
                </a:cubicBezTo>
                <a:cubicBezTo>
                  <a:pt x="392" y="108"/>
                  <a:pt x="392" y="108"/>
                  <a:pt x="392" y="108"/>
                </a:cubicBezTo>
                <a:cubicBezTo>
                  <a:pt x="382" y="95"/>
                  <a:pt x="372" y="82"/>
                  <a:pt x="366" y="67"/>
                </a:cubicBezTo>
                <a:cubicBezTo>
                  <a:pt x="361" y="58"/>
                  <a:pt x="362" y="47"/>
                  <a:pt x="369" y="36"/>
                </a:cubicBezTo>
                <a:cubicBezTo>
                  <a:pt x="350" y="24"/>
                  <a:pt x="350" y="24"/>
                  <a:pt x="350" y="24"/>
                </a:cubicBezTo>
                <a:lnTo>
                  <a:pt x="316" y="21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3" name="Freeform 22"/>
          <p:cNvSpPr/>
          <p:nvPr/>
        </p:nvSpPr>
        <p:spPr bwMode="auto">
          <a:xfrm>
            <a:off x="3617913" y="3540125"/>
            <a:ext cx="350837" cy="419100"/>
          </a:xfrm>
          <a:custGeom>
            <a:avLst/>
            <a:gdLst>
              <a:gd name="T0" fmla="*/ 2147483646 w 371"/>
              <a:gd name="T1" fmla="*/ 2147483646 h 456"/>
              <a:gd name="T2" fmla="*/ 2147483646 w 371"/>
              <a:gd name="T3" fmla="*/ 2147483646 h 456"/>
              <a:gd name="T4" fmla="*/ 2147483646 w 371"/>
              <a:gd name="T5" fmla="*/ 2147483646 h 456"/>
              <a:gd name="T6" fmla="*/ 2147483646 w 371"/>
              <a:gd name="T7" fmla="*/ 2147483646 h 456"/>
              <a:gd name="T8" fmla="*/ 2147483646 w 371"/>
              <a:gd name="T9" fmla="*/ 2147483646 h 456"/>
              <a:gd name="T10" fmla="*/ 2147483646 w 371"/>
              <a:gd name="T11" fmla="*/ 2147483646 h 456"/>
              <a:gd name="T12" fmla="*/ 2147483646 w 371"/>
              <a:gd name="T13" fmla="*/ 2147483646 h 456"/>
              <a:gd name="T14" fmla="*/ 2147483646 w 371"/>
              <a:gd name="T15" fmla="*/ 2147483646 h 456"/>
              <a:gd name="T16" fmla="*/ 2147483646 w 371"/>
              <a:gd name="T17" fmla="*/ 2147483646 h 456"/>
              <a:gd name="T18" fmla="*/ 2147483646 w 371"/>
              <a:gd name="T19" fmla="*/ 2147483646 h 456"/>
              <a:gd name="T20" fmla="*/ 2147483646 w 371"/>
              <a:gd name="T21" fmla="*/ 2147483646 h 456"/>
              <a:gd name="T22" fmla="*/ 2147483646 w 371"/>
              <a:gd name="T23" fmla="*/ 2147483646 h 456"/>
              <a:gd name="T24" fmla="*/ 2147483646 w 371"/>
              <a:gd name="T25" fmla="*/ 2147483646 h 456"/>
              <a:gd name="T26" fmla="*/ 2147483646 w 371"/>
              <a:gd name="T27" fmla="*/ 2147483646 h 456"/>
              <a:gd name="T28" fmla="*/ 2147483646 w 371"/>
              <a:gd name="T29" fmla="*/ 2147483646 h 456"/>
              <a:gd name="T30" fmla="*/ 2147483646 w 371"/>
              <a:gd name="T31" fmla="*/ 2147483646 h 456"/>
              <a:gd name="T32" fmla="*/ 0 w 371"/>
              <a:gd name="T33" fmla="*/ 2147483646 h 456"/>
              <a:gd name="T34" fmla="*/ 2147483646 w 371"/>
              <a:gd name="T35" fmla="*/ 2147483646 h 456"/>
              <a:gd name="T36" fmla="*/ 2147483646 w 371"/>
              <a:gd name="T37" fmla="*/ 2147483646 h 456"/>
              <a:gd name="T38" fmla="*/ 2147483646 w 371"/>
              <a:gd name="T39" fmla="*/ 2147483646 h 456"/>
              <a:gd name="T40" fmla="*/ 2147483646 w 371"/>
              <a:gd name="T41" fmla="*/ 2147483646 h 456"/>
              <a:gd name="T42" fmla="*/ 2147483646 w 371"/>
              <a:gd name="T43" fmla="*/ 2147483646 h 456"/>
              <a:gd name="T44" fmla="*/ 2147483646 w 371"/>
              <a:gd name="T45" fmla="*/ 2147483646 h 456"/>
              <a:gd name="T46" fmla="*/ 2147483646 w 371"/>
              <a:gd name="T47" fmla="*/ 2147483646 h 456"/>
              <a:gd name="T48" fmla="*/ 2147483646 w 371"/>
              <a:gd name="T49" fmla="*/ 2147483646 h 456"/>
              <a:gd name="T50" fmla="*/ 2147483646 w 371"/>
              <a:gd name="T51" fmla="*/ 2147483646 h 456"/>
              <a:gd name="T52" fmla="*/ 2147483646 w 371"/>
              <a:gd name="T53" fmla="*/ 2147483646 h 456"/>
              <a:gd name="T54" fmla="*/ 2147483646 w 371"/>
              <a:gd name="T55" fmla="*/ 2147483646 h 456"/>
              <a:gd name="T56" fmla="*/ 2147483646 w 371"/>
              <a:gd name="T57" fmla="*/ 2147483646 h 456"/>
              <a:gd name="T58" fmla="*/ 2147483646 w 371"/>
              <a:gd name="T59" fmla="*/ 2147483646 h 456"/>
              <a:gd name="T60" fmla="*/ 2147483646 w 371"/>
              <a:gd name="T61" fmla="*/ 2147483646 h 456"/>
              <a:gd name="T62" fmla="*/ 2147483646 w 371"/>
              <a:gd name="T63" fmla="*/ 2147483646 h 456"/>
              <a:gd name="T64" fmla="*/ 2147483646 w 371"/>
              <a:gd name="T65" fmla="*/ 2147483646 h 456"/>
              <a:gd name="T66" fmla="*/ 2147483646 w 371"/>
              <a:gd name="T67" fmla="*/ 2147483646 h 456"/>
              <a:gd name="T68" fmla="*/ 2147483646 w 371"/>
              <a:gd name="T69" fmla="*/ 2147483646 h 456"/>
              <a:gd name="T70" fmla="*/ 2147483646 w 371"/>
              <a:gd name="T71" fmla="*/ 2147483646 h 456"/>
              <a:gd name="T72" fmla="*/ 2147483646 w 371"/>
              <a:gd name="T73" fmla="*/ 2147483646 h 456"/>
              <a:gd name="T74" fmla="*/ 2147483646 w 371"/>
              <a:gd name="T75" fmla="*/ 2147483646 h 456"/>
              <a:gd name="T76" fmla="*/ 2147483646 w 371"/>
              <a:gd name="T77" fmla="*/ 2147483646 h 456"/>
              <a:gd name="T78" fmla="*/ 2147483646 w 371"/>
              <a:gd name="T79" fmla="*/ 2147483646 h 456"/>
              <a:gd name="T80" fmla="*/ 2147483646 w 371"/>
              <a:gd name="T81" fmla="*/ 2147483646 h 456"/>
              <a:gd name="T82" fmla="*/ 2147483646 w 371"/>
              <a:gd name="T83" fmla="*/ 2147483646 h 456"/>
              <a:gd name="T84" fmla="*/ 2147483646 w 371"/>
              <a:gd name="T85" fmla="*/ 2147483646 h 456"/>
              <a:gd name="T86" fmla="*/ 2147483646 w 371"/>
              <a:gd name="T87" fmla="*/ 2147483646 h 456"/>
              <a:gd name="T88" fmla="*/ 2147483646 w 371"/>
              <a:gd name="T89" fmla="*/ 2147483646 h 456"/>
              <a:gd name="T90" fmla="*/ 2147483646 w 371"/>
              <a:gd name="T91" fmla="*/ 2147483646 h 456"/>
              <a:gd name="T92" fmla="*/ 2147483646 w 371"/>
              <a:gd name="T93" fmla="*/ 2147483646 h 456"/>
              <a:gd name="T94" fmla="*/ 2147483646 w 371"/>
              <a:gd name="T95" fmla="*/ 2147483646 h 456"/>
              <a:gd name="T96" fmla="*/ 2147483646 w 371"/>
              <a:gd name="T97" fmla="*/ 2147483646 h 456"/>
              <a:gd name="T98" fmla="*/ 2147483646 w 371"/>
              <a:gd name="T99" fmla="*/ 2147483646 h 456"/>
              <a:gd name="T100" fmla="*/ 2147483646 w 371"/>
              <a:gd name="T101" fmla="*/ 2147483646 h 456"/>
              <a:gd name="T102" fmla="*/ 2147483646 w 371"/>
              <a:gd name="T103" fmla="*/ 2147483646 h 456"/>
              <a:gd name="T104" fmla="*/ 2147483646 w 371"/>
              <a:gd name="T105" fmla="*/ 2147483646 h 4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71"/>
              <a:gd name="T160" fmla="*/ 0 h 456"/>
              <a:gd name="T161" fmla="*/ 371 w 371"/>
              <a:gd name="T162" fmla="*/ 456 h 4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71" h="456">
                <a:moveTo>
                  <a:pt x="194" y="20"/>
                </a:moveTo>
                <a:cubicBezTo>
                  <a:pt x="192" y="21"/>
                  <a:pt x="192" y="21"/>
                  <a:pt x="192" y="21"/>
                </a:cubicBezTo>
                <a:cubicBezTo>
                  <a:pt x="174" y="34"/>
                  <a:pt x="174" y="34"/>
                  <a:pt x="174" y="34"/>
                </a:cubicBezTo>
                <a:cubicBezTo>
                  <a:pt x="158" y="52"/>
                  <a:pt x="158" y="52"/>
                  <a:pt x="158" y="52"/>
                </a:cubicBezTo>
                <a:cubicBezTo>
                  <a:pt x="157" y="52"/>
                  <a:pt x="157" y="52"/>
                  <a:pt x="157" y="52"/>
                </a:cubicBezTo>
                <a:cubicBezTo>
                  <a:pt x="157" y="54"/>
                  <a:pt x="157" y="54"/>
                  <a:pt x="157" y="54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21" y="47"/>
                  <a:pt x="121" y="47"/>
                  <a:pt x="121" y="47"/>
                </a:cubicBezTo>
                <a:cubicBezTo>
                  <a:pt x="105" y="51"/>
                  <a:pt x="97" y="61"/>
                  <a:pt x="94" y="81"/>
                </a:cubicBezTo>
                <a:cubicBezTo>
                  <a:pt x="93" y="99"/>
                  <a:pt x="93" y="99"/>
                  <a:pt x="93" y="99"/>
                </a:cubicBezTo>
                <a:cubicBezTo>
                  <a:pt x="105" y="88"/>
                  <a:pt x="105" y="88"/>
                  <a:pt x="105" y="88"/>
                </a:cubicBezTo>
                <a:cubicBezTo>
                  <a:pt x="97" y="123"/>
                  <a:pt x="97" y="123"/>
                  <a:pt x="97" y="123"/>
                </a:cubicBezTo>
                <a:cubicBezTo>
                  <a:pt x="97" y="124"/>
                  <a:pt x="97" y="124"/>
                  <a:pt x="97" y="124"/>
                </a:cubicBezTo>
                <a:cubicBezTo>
                  <a:pt x="97" y="125"/>
                  <a:pt x="97" y="125"/>
                  <a:pt x="97" y="125"/>
                </a:cubicBezTo>
                <a:cubicBezTo>
                  <a:pt x="62" y="155"/>
                  <a:pt x="62" y="155"/>
                  <a:pt x="62" y="155"/>
                </a:cubicBezTo>
                <a:cubicBezTo>
                  <a:pt x="57" y="162"/>
                  <a:pt x="55" y="167"/>
                  <a:pt x="57" y="170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71" y="184"/>
                  <a:pt x="75" y="189"/>
                  <a:pt x="74" y="193"/>
                </a:cubicBezTo>
                <a:cubicBezTo>
                  <a:pt x="74" y="196"/>
                  <a:pt x="73" y="200"/>
                  <a:pt x="71" y="202"/>
                </a:cubicBezTo>
                <a:cubicBezTo>
                  <a:pt x="48" y="221"/>
                  <a:pt x="48" y="221"/>
                  <a:pt x="48" y="221"/>
                </a:cubicBezTo>
                <a:cubicBezTo>
                  <a:pt x="49" y="226"/>
                  <a:pt x="49" y="234"/>
                  <a:pt x="48" y="244"/>
                </a:cubicBezTo>
                <a:cubicBezTo>
                  <a:pt x="48" y="247"/>
                  <a:pt x="48" y="247"/>
                  <a:pt x="48" y="247"/>
                </a:cubicBezTo>
                <a:cubicBezTo>
                  <a:pt x="47" y="248"/>
                  <a:pt x="47" y="248"/>
                  <a:pt x="47" y="248"/>
                </a:cubicBezTo>
                <a:cubicBezTo>
                  <a:pt x="39" y="251"/>
                  <a:pt x="39" y="251"/>
                  <a:pt x="39" y="251"/>
                </a:cubicBezTo>
                <a:cubicBezTo>
                  <a:pt x="39" y="257"/>
                  <a:pt x="37" y="260"/>
                  <a:pt x="31" y="265"/>
                </a:cubicBezTo>
                <a:cubicBezTo>
                  <a:pt x="20" y="277"/>
                  <a:pt x="20" y="277"/>
                  <a:pt x="20" y="277"/>
                </a:cubicBezTo>
                <a:cubicBezTo>
                  <a:pt x="20" y="278"/>
                  <a:pt x="20" y="278"/>
                  <a:pt x="20" y="278"/>
                </a:cubicBezTo>
                <a:cubicBezTo>
                  <a:pt x="22" y="283"/>
                  <a:pt x="22" y="289"/>
                  <a:pt x="18" y="299"/>
                </a:cubicBezTo>
                <a:cubicBezTo>
                  <a:pt x="23" y="309"/>
                  <a:pt x="23" y="317"/>
                  <a:pt x="18" y="320"/>
                </a:cubicBezTo>
                <a:cubicBezTo>
                  <a:pt x="7" y="330"/>
                  <a:pt x="7" y="330"/>
                  <a:pt x="7" y="330"/>
                </a:cubicBezTo>
                <a:cubicBezTo>
                  <a:pt x="5" y="332"/>
                  <a:pt x="5" y="332"/>
                  <a:pt x="5" y="332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36"/>
                  <a:pt x="0" y="336"/>
                  <a:pt x="0" y="336"/>
                </a:cubicBezTo>
                <a:cubicBezTo>
                  <a:pt x="7" y="361"/>
                  <a:pt x="7" y="361"/>
                  <a:pt x="7" y="361"/>
                </a:cubicBezTo>
                <a:cubicBezTo>
                  <a:pt x="9" y="361"/>
                  <a:pt x="9" y="361"/>
                  <a:pt x="9" y="361"/>
                </a:cubicBezTo>
                <a:cubicBezTo>
                  <a:pt x="27" y="359"/>
                  <a:pt x="46" y="359"/>
                  <a:pt x="67" y="361"/>
                </a:cubicBezTo>
                <a:cubicBezTo>
                  <a:pt x="69" y="361"/>
                  <a:pt x="69" y="361"/>
                  <a:pt x="69" y="361"/>
                </a:cubicBezTo>
                <a:cubicBezTo>
                  <a:pt x="69" y="362"/>
                  <a:pt x="69" y="362"/>
                  <a:pt x="69" y="362"/>
                </a:cubicBezTo>
                <a:cubicBezTo>
                  <a:pt x="93" y="385"/>
                  <a:pt x="93" y="385"/>
                  <a:pt x="93" y="385"/>
                </a:cubicBezTo>
                <a:cubicBezTo>
                  <a:pt x="93" y="386"/>
                  <a:pt x="93" y="386"/>
                  <a:pt x="93" y="386"/>
                </a:cubicBezTo>
                <a:cubicBezTo>
                  <a:pt x="94" y="386"/>
                  <a:pt x="94" y="386"/>
                  <a:pt x="94" y="386"/>
                </a:cubicBezTo>
                <a:cubicBezTo>
                  <a:pt x="107" y="425"/>
                  <a:pt x="107" y="425"/>
                  <a:pt x="107" y="425"/>
                </a:cubicBezTo>
                <a:cubicBezTo>
                  <a:pt x="136" y="452"/>
                  <a:pt x="136" y="452"/>
                  <a:pt x="136" y="452"/>
                </a:cubicBezTo>
                <a:cubicBezTo>
                  <a:pt x="148" y="456"/>
                  <a:pt x="148" y="456"/>
                  <a:pt x="148" y="456"/>
                </a:cubicBezTo>
                <a:cubicBezTo>
                  <a:pt x="149" y="423"/>
                  <a:pt x="149" y="423"/>
                  <a:pt x="149" y="423"/>
                </a:cubicBezTo>
                <a:cubicBezTo>
                  <a:pt x="175" y="450"/>
                  <a:pt x="175" y="450"/>
                  <a:pt x="175" y="450"/>
                </a:cubicBezTo>
                <a:cubicBezTo>
                  <a:pt x="179" y="446"/>
                  <a:pt x="179" y="446"/>
                  <a:pt x="179" y="446"/>
                </a:cubicBezTo>
                <a:cubicBezTo>
                  <a:pt x="198" y="406"/>
                  <a:pt x="198" y="406"/>
                  <a:pt x="198" y="406"/>
                </a:cubicBezTo>
                <a:cubicBezTo>
                  <a:pt x="201" y="384"/>
                  <a:pt x="201" y="384"/>
                  <a:pt x="201" y="384"/>
                </a:cubicBezTo>
                <a:cubicBezTo>
                  <a:pt x="205" y="385"/>
                  <a:pt x="205" y="385"/>
                  <a:pt x="205" y="385"/>
                </a:cubicBezTo>
                <a:cubicBezTo>
                  <a:pt x="207" y="385"/>
                  <a:pt x="207" y="385"/>
                  <a:pt x="207" y="385"/>
                </a:cubicBezTo>
                <a:cubicBezTo>
                  <a:pt x="227" y="386"/>
                  <a:pt x="227" y="386"/>
                  <a:pt x="227" y="386"/>
                </a:cubicBezTo>
                <a:cubicBezTo>
                  <a:pt x="226" y="371"/>
                  <a:pt x="226" y="371"/>
                  <a:pt x="226" y="371"/>
                </a:cubicBezTo>
                <a:cubicBezTo>
                  <a:pt x="226" y="367"/>
                  <a:pt x="226" y="367"/>
                  <a:pt x="226" y="367"/>
                </a:cubicBezTo>
                <a:cubicBezTo>
                  <a:pt x="226" y="365"/>
                  <a:pt x="226" y="365"/>
                  <a:pt x="226" y="365"/>
                </a:cubicBezTo>
                <a:cubicBezTo>
                  <a:pt x="229" y="365"/>
                  <a:pt x="229" y="365"/>
                  <a:pt x="229" y="365"/>
                </a:cubicBezTo>
                <a:cubicBezTo>
                  <a:pt x="255" y="366"/>
                  <a:pt x="255" y="366"/>
                  <a:pt x="255" y="366"/>
                </a:cubicBezTo>
                <a:cubicBezTo>
                  <a:pt x="269" y="353"/>
                  <a:pt x="275" y="341"/>
                  <a:pt x="275" y="332"/>
                </a:cubicBezTo>
                <a:cubicBezTo>
                  <a:pt x="271" y="294"/>
                  <a:pt x="271" y="294"/>
                  <a:pt x="271" y="294"/>
                </a:cubicBezTo>
                <a:cubicBezTo>
                  <a:pt x="294" y="301"/>
                  <a:pt x="294" y="301"/>
                  <a:pt x="294" y="301"/>
                </a:cubicBezTo>
                <a:cubicBezTo>
                  <a:pt x="301" y="290"/>
                  <a:pt x="301" y="290"/>
                  <a:pt x="301" y="290"/>
                </a:cubicBezTo>
                <a:cubicBezTo>
                  <a:pt x="290" y="280"/>
                  <a:pt x="290" y="280"/>
                  <a:pt x="290" y="280"/>
                </a:cubicBezTo>
                <a:cubicBezTo>
                  <a:pt x="287" y="276"/>
                  <a:pt x="287" y="276"/>
                  <a:pt x="287" y="276"/>
                </a:cubicBezTo>
                <a:cubicBezTo>
                  <a:pt x="308" y="255"/>
                  <a:pt x="308" y="255"/>
                  <a:pt x="308" y="255"/>
                </a:cubicBezTo>
                <a:cubicBezTo>
                  <a:pt x="309" y="257"/>
                  <a:pt x="309" y="257"/>
                  <a:pt x="309" y="257"/>
                </a:cubicBezTo>
                <a:cubicBezTo>
                  <a:pt x="311" y="257"/>
                  <a:pt x="311" y="257"/>
                  <a:pt x="311" y="257"/>
                </a:cubicBezTo>
                <a:cubicBezTo>
                  <a:pt x="324" y="264"/>
                  <a:pt x="324" y="264"/>
                  <a:pt x="324" y="264"/>
                </a:cubicBezTo>
                <a:cubicBezTo>
                  <a:pt x="324" y="261"/>
                  <a:pt x="324" y="261"/>
                  <a:pt x="324" y="261"/>
                </a:cubicBezTo>
                <a:cubicBezTo>
                  <a:pt x="315" y="242"/>
                  <a:pt x="315" y="242"/>
                  <a:pt x="315" y="242"/>
                </a:cubicBezTo>
                <a:cubicBezTo>
                  <a:pt x="319" y="239"/>
                  <a:pt x="319" y="239"/>
                  <a:pt x="319" y="239"/>
                </a:cubicBezTo>
                <a:cubicBezTo>
                  <a:pt x="324" y="236"/>
                  <a:pt x="324" y="236"/>
                  <a:pt x="324" y="236"/>
                </a:cubicBezTo>
                <a:cubicBezTo>
                  <a:pt x="322" y="228"/>
                  <a:pt x="322" y="228"/>
                  <a:pt x="322" y="228"/>
                </a:cubicBezTo>
                <a:cubicBezTo>
                  <a:pt x="311" y="208"/>
                  <a:pt x="311" y="208"/>
                  <a:pt x="311" y="208"/>
                </a:cubicBezTo>
                <a:cubicBezTo>
                  <a:pt x="313" y="207"/>
                  <a:pt x="313" y="207"/>
                  <a:pt x="313" y="207"/>
                </a:cubicBezTo>
                <a:cubicBezTo>
                  <a:pt x="315" y="205"/>
                  <a:pt x="315" y="205"/>
                  <a:pt x="315" y="205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45" y="177"/>
                  <a:pt x="345" y="177"/>
                  <a:pt x="345" y="177"/>
                </a:cubicBezTo>
                <a:cubicBezTo>
                  <a:pt x="321" y="165"/>
                  <a:pt x="308" y="154"/>
                  <a:pt x="310" y="149"/>
                </a:cubicBezTo>
                <a:cubicBezTo>
                  <a:pt x="311" y="145"/>
                  <a:pt x="313" y="144"/>
                  <a:pt x="319" y="144"/>
                </a:cubicBezTo>
                <a:cubicBezTo>
                  <a:pt x="350" y="149"/>
                  <a:pt x="350" y="149"/>
                  <a:pt x="350" y="149"/>
                </a:cubicBezTo>
                <a:cubicBezTo>
                  <a:pt x="351" y="130"/>
                  <a:pt x="351" y="130"/>
                  <a:pt x="351" y="130"/>
                </a:cubicBezTo>
                <a:cubicBezTo>
                  <a:pt x="351" y="128"/>
                  <a:pt x="351" y="128"/>
                  <a:pt x="351" y="128"/>
                </a:cubicBezTo>
                <a:cubicBezTo>
                  <a:pt x="367" y="112"/>
                  <a:pt x="367" y="112"/>
                  <a:pt x="367" y="112"/>
                </a:cubicBezTo>
                <a:cubicBezTo>
                  <a:pt x="371" y="100"/>
                  <a:pt x="371" y="100"/>
                  <a:pt x="371" y="100"/>
                </a:cubicBezTo>
                <a:cubicBezTo>
                  <a:pt x="365" y="98"/>
                  <a:pt x="361" y="94"/>
                  <a:pt x="357" y="90"/>
                </a:cubicBezTo>
                <a:cubicBezTo>
                  <a:pt x="356" y="88"/>
                  <a:pt x="356" y="88"/>
                  <a:pt x="356" y="88"/>
                </a:cubicBezTo>
                <a:cubicBezTo>
                  <a:pt x="356" y="86"/>
                  <a:pt x="356" y="86"/>
                  <a:pt x="356" y="86"/>
                </a:cubicBezTo>
                <a:cubicBezTo>
                  <a:pt x="357" y="80"/>
                  <a:pt x="357" y="80"/>
                  <a:pt x="357" y="80"/>
                </a:cubicBezTo>
                <a:cubicBezTo>
                  <a:pt x="356" y="78"/>
                  <a:pt x="356" y="78"/>
                  <a:pt x="356" y="78"/>
                </a:cubicBezTo>
                <a:cubicBezTo>
                  <a:pt x="353" y="77"/>
                  <a:pt x="353" y="77"/>
                  <a:pt x="353" y="77"/>
                </a:cubicBezTo>
                <a:cubicBezTo>
                  <a:pt x="352" y="78"/>
                  <a:pt x="352" y="78"/>
                  <a:pt x="352" y="78"/>
                </a:cubicBezTo>
                <a:cubicBezTo>
                  <a:pt x="350" y="82"/>
                  <a:pt x="345" y="86"/>
                  <a:pt x="338" y="86"/>
                </a:cubicBezTo>
                <a:cubicBezTo>
                  <a:pt x="326" y="86"/>
                  <a:pt x="316" y="80"/>
                  <a:pt x="309" y="73"/>
                </a:cubicBezTo>
                <a:cubicBezTo>
                  <a:pt x="309" y="72"/>
                  <a:pt x="309" y="72"/>
                  <a:pt x="309" y="72"/>
                </a:cubicBezTo>
                <a:cubicBezTo>
                  <a:pt x="308" y="72"/>
                  <a:pt x="308" y="72"/>
                  <a:pt x="308" y="72"/>
                </a:cubicBezTo>
                <a:cubicBezTo>
                  <a:pt x="300" y="57"/>
                  <a:pt x="300" y="57"/>
                  <a:pt x="300" y="57"/>
                </a:cubicBezTo>
                <a:cubicBezTo>
                  <a:pt x="297" y="59"/>
                  <a:pt x="297" y="59"/>
                  <a:pt x="297" y="59"/>
                </a:cubicBezTo>
                <a:cubicBezTo>
                  <a:pt x="296" y="66"/>
                  <a:pt x="292" y="72"/>
                  <a:pt x="285" y="77"/>
                </a:cubicBezTo>
                <a:cubicBezTo>
                  <a:pt x="271" y="84"/>
                  <a:pt x="258" y="86"/>
                  <a:pt x="246" y="80"/>
                </a:cubicBezTo>
                <a:cubicBezTo>
                  <a:pt x="237" y="77"/>
                  <a:pt x="232" y="71"/>
                  <a:pt x="229" y="61"/>
                </a:cubicBezTo>
                <a:cubicBezTo>
                  <a:pt x="226" y="40"/>
                  <a:pt x="226" y="40"/>
                  <a:pt x="226" y="40"/>
                </a:cubicBezTo>
                <a:cubicBezTo>
                  <a:pt x="223" y="20"/>
                  <a:pt x="218" y="9"/>
                  <a:pt x="212" y="5"/>
                </a:cubicBezTo>
                <a:cubicBezTo>
                  <a:pt x="206" y="1"/>
                  <a:pt x="199" y="0"/>
                  <a:pt x="194" y="1"/>
                </a:cubicBezTo>
                <a:cubicBezTo>
                  <a:pt x="195" y="19"/>
                  <a:pt x="195" y="19"/>
                  <a:pt x="195" y="19"/>
                </a:cubicBezTo>
                <a:lnTo>
                  <a:pt x="194" y="20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4" name="Freeform 23"/>
          <p:cNvSpPr/>
          <p:nvPr/>
        </p:nvSpPr>
        <p:spPr bwMode="auto">
          <a:xfrm>
            <a:off x="3770313" y="3273425"/>
            <a:ext cx="306387" cy="342900"/>
          </a:xfrm>
          <a:custGeom>
            <a:avLst/>
            <a:gdLst>
              <a:gd name="T0" fmla="*/ 2147483646 w 322"/>
              <a:gd name="T1" fmla="*/ 2147483646 h 372"/>
              <a:gd name="T2" fmla="*/ 2147483646 w 322"/>
              <a:gd name="T3" fmla="*/ 2147483646 h 372"/>
              <a:gd name="T4" fmla="*/ 2147483646 w 322"/>
              <a:gd name="T5" fmla="*/ 2147483646 h 372"/>
              <a:gd name="T6" fmla="*/ 2147483646 w 322"/>
              <a:gd name="T7" fmla="*/ 2147483646 h 372"/>
              <a:gd name="T8" fmla="*/ 2147483646 w 322"/>
              <a:gd name="T9" fmla="*/ 2147483646 h 372"/>
              <a:gd name="T10" fmla="*/ 2147483646 w 322"/>
              <a:gd name="T11" fmla="*/ 2147483646 h 372"/>
              <a:gd name="T12" fmla="*/ 2147483646 w 322"/>
              <a:gd name="T13" fmla="*/ 2147483646 h 372"/>
              <a:gd name="T14" fmla="*/ 2147483646 w 322"/>
              <a:gd name="T15" fmla="*/ 2147483646 h 372"/>
              <a:gd name="T16" fmla="*/ 2147483646 w 322"/>
              <a:gd name="T17" fmla="*/ 2147483646 h 372"/>
              <a:gd name="T18" fmla="*/ 2147483646 w 322"/>
              <a:gd name="T19" fmla="*/ 2147483646 h 372"/>
              <a:gd name="T20" fmla="*/ 2147483646 w 322"/>
              <a:gd name="T21" fmla="*/ 2147483646 h 372"/>
              <a:gd name="T22" fmla="*/ 2147483646 w 322"/>
              <a:gd name="T23" fmla="*/ 2147483646 h 372"/>
              <a:gd name="T24" fmla="*/ 2147483646 w 322"/>
              <a:gd name="T25" fmla="*/ 2147483646 h 372"/>
              <a:gd name="T26" fmla="*/ 2147483646 w 322"/>
              <a:gd name="T27" fmla="*/ 2147483646 h 372"/>
              <a:gd name="T28" fmla="*/ 2147483646 w 322"/>
              <a:gd name="T29" fmla="*/ 2147483646 h 372"/>
              <a:gd name="T30" fmla="*/ 2147483646 w 322"/>
              <a:gd name="T31" fmla="*/ 2147483646 h 372"/>
              <a:gd name="T32" fmla="*/ 2147483646 w 322"/>
              <a:gd name="T33" fmla="*/ 2147483646 h 372"/>
              <a:gd name="T34" fmla="*/ 2147483646 w 322"/>
              <a:gd name="T35" fmla="*/ 2147483646 h 372"/>
              <a:gd name="T36" fmla="*/ 2147483646 w 322"/>
              <a:gd name="T37" fmla="*/ 2147483646 h 372"/>
              <a:gd name="T38" fmla="*/ 2147483646 w 322"/>
              <a:gd name="T39" fmla="*/ 2147483646 h 372"/>
              <a:gd name="T40" fmla="*/ 2147483646 w 322"/>
              <a:gd name="T41" fmla="*/ 2147483646 h 372"/>
              <a:gd name="T42" fmla="*/ 2147483646 w 322"/>
              <a:gd name="T43" fmla="*/ 2147483646 h 372"/>
              <a:gd name="T44" fmla="*/ 2147483646 w 322"/>
              <a:gd name="T45" fmla="*/ 2147483646 h 372"/>
              <a:gd name="T46" fmla="*/ 2147483646 w 322"/>
              <a:gd name="T47" fmla="*/ 2147483646 h 372"/>
              <a:gd name="T48" fmla="*/ 2147483646 w 322"/>
              <a:gd name="T49" fmla="*/ 2147483646 h 372"/>
              <a:gd name="T50" fmla="*/ 2147483646 w 322"/>
              <a:gd name="T51" fmla="*/ 2147483646 h 372"/>
              <a:gd name="T52" fmla="*/ 2147483646 w 322"/>
              <a:gd name="T53" fmla="*/ 2147483646 h 372"/>
              <a:gd name="T54" fmla="*/ 2147483646 w 322"/>
              <a:gd name="T55" fmla="*/ 2147483646 h 372"/>
              <a:gd name="T56" fmla="*/ 2147483646 w 322"/>
              <a:gd name="T57" fmla="*/ 2147483646 h 372"/>
              <a:gd name="T58" fmla="*/ 2147483646 w 322"/>
              <a:gd name="T59" fmla="*/ 2147483646 h 372"/>
              <a:gd name="T60" fmla="*/ 2147483646 w 322"/>
              <a:gd name="T61" fmla="*/ 2147483646 h 372"/>
              <a:gd name="T62" fmla="*/ 2147483646 w 322"/>
              <a:gd name="T63" fmla="*/ 2147483646 h 372"/>
              <a:gd name="T64" fmla="*/ 2147483646 w 322"/>
              <a:gd name="T65" fmla="*/ 2147483646 h 372"/>
              <a:gd name="T66" fmla="*/ 2147483646 w 322"/>
              <a:gd name="T67" fmla="*/ 2147483646 h 372"/>
              <a:gd name="T68" fmla="*/ 2147483646 w 322"/>
              <a:gd name="T69" fmla="*/ 2147483646 h 372"/>
              <a:gd name="T70" fmla="*/ 2147483646 w 322"/>
              <a:gd name="T71" fmla="*/ 2147483646 h 372"/>
              <a:gd name="T72" fmla="*/ 2147483646 w 322"/>
              <a:gd name="T73" fmla="*/ 2147483646 h 372"/>
              <a:gd name="T74" fmla="*/ 2147483646 w 322"/>
              <a:gd name="T75" fmla="*/ 2147483646 h 372"/>
              <a:gd name="T76" fmla="*/ 2147483646 w 322"/>
              <a:gd name="T77" fmla="*/ 2147483646 h 372"/>
              <a:gd name="T78" fmla="*/ 2147483646 w 322"/>
              <a:gd name="T79" fmla="*/ 2147483646 h 372"/>
              <a:gd name="T80" fmla="*/ 2147483646 w 322"/>
              <a:gd name="T81" fmla="*/ 2147483646 h 372"/>
              <a:gd name="T82" fmla="*/ 2147483646 w 322"/>
              <a:gd name="T83" fmla="*/ 2147483646 h 372"/>
              <a:gd name="T84" fmla="*/ 2147483646 w 322"/>
              <a:gd name="T85" fmla="*/ 2147483646 h 372"/>
              <a:gd name="T86" fmla="*/ 2147483646 w 322"/>
              <a:gd name="T87" fmla="*/ 2147483646 h 372"/>
              <a:gd name="T88" fmla="*/ 2147483646 w 322"/>
              <a:gd name="T89" fmla="*/ 2147483646 h 372"/>
              <a:gd name="T90" fmla="*/ 2147483646 w 322"/>
              <a:gd name="T91" fmla="*/ 2147483646 h 372"/>
              <a:gd name="T92" fmla="*/ 2147483646 w 322"/>
              <a:gd name="T93" fmla="*/ 0 h 37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322"/>
              <a:gd name="T142" fmla="*/ 0 h 372"/>
              <a:gd name="T143" fmla="*/ 322 w 322"/>
              <a:gd name="T144" fmla="*/ 372 h 372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322" h="372">
                <a:moveTo>
                  <a:pt x="198" y="5"/>
                </a:moveTo>
                <a:cubicBezTo>
                  <a:pt x="186" y="11"/>
                  <a:pt x="177" y="15"/>
                  <a:pt x="169" y="16"/>
                </a:cubicBezTo>
                <a:cubicBezTo>
                  <a:pt x="163" y="16"/>
                  <a:pt x="152" y="14"/>
                  <a:pt x="138" y="9"/>
                </a:cubicBezTo>
                <a:cubicBezTo>
                  <a:pt x="113" y="5"/>
                  <a:pt x="113" y="5"/>
                  <a:pt x="113" y="5"/>
                </a:cubicBezTo>
                <a:cubicBezTo>
                  <a:pt x="106" y="9"/>
                  <a:pt x="98" y="19"/>
                  <a:pt x="86" y="37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75" y="86"/>
                  <a:pt x="75" y="86"/>
                  <a:pt x="75" y="86"/>
                </a:cubicBezTo>
                <a:cubicBezTo>
                  <a:pt x="74" y="86"/>
                  <a:pt x="74" y="86"/>
                  <a:pt x="74" y="86"/>
                </a:cubicBezTo>
                <a:cubicBezTo>
                  <a:pt x="53" y="79"/>
                  <a:pt x="53" y="79"/>
                  <a:pt x="53" y="79"/>
                </a:cubicBezTo>
                <a:cubicBezTo>
                  <a:pt x="62" y="95"/>
                  <a:pt x="64" y="105"/>
                  <a:pt x="61" y="109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53" y="130"/>
                  <a:pt x="49" y="137"/>
                  <a:pt x="45" y="141"/>
                </a:cubicBezTo>
                <a:cubicBezTo>
                  <a:pt x="8" y="174"/>
                  <a:pt x="8" y="174"/>
                  <a:pt x="8" y="174"/>
                </a:cubicBezTo>
                <a:cubicBezTo>
                  <a:pt x="17" y="180"/>
                  <a:pt x="17" y="180"/>
                  <a:pt x="17" y="180"/>
                </a:cubicBezTo>
                <a:cubicBezTo>
                  <a:pt x="11" y="185"/>
                  <a:pt x="11" y="185"/>
                  <a:pt x="11" y="185"/>
                </a:cubicBezTo>
                <a:cubicBezTo>
                  <a:pt x="3" y="192"/>
                  <a:pt x="0" y="201"/>
                  <a:pt x="5" y="207"/>
                </a:cubicBezTo>
                <a:cubicBezTo>
                  <a:pt x="30" y="246"/>
                  <a:pt x="30" y="246"/>
                  <a:pt x="30" y="246"/>
                </a:cubicBezTo>
                <a:cubicBezTo>
                  <a:pt x="31" y="246"/>
                  <a:pt x="31" y="246"/>
                  <a:pt x="31" y="246"/>
                </a:cubicBezTo>
                <a:cubicBezTo>
                  <a:pt x="31" y="247"/>
                  <a:pt x="31" y="247"/>
                  <a:pt x="31" y="247"/>
                </a:cubicBezTo>
                <a:cubicBezTo>
                  <a:pt x="43" y="268"/>
                  <a:pt x="43" y="268"/>
                  <a:pt x="43" y="268"/>
                </a:cubicBezTo>
                <a:cubicBezTo>
                  <a:pt x="43" y="269"/>
                  <a:pt x="43" y="269"/>
                  <a:pt x="43" y="269"/>
                </a:cubicBezTo>
                <a:cubicBezTo>
                  <a:pt x="44" y="270"/>
                  <a:pt x="44" y="270"/>
                  <a:pt x="44" y="270"/>
                </a:cubicBezTo>
                <a:cubicBezTo>
                  <a:pt x="43" y="272"/>
                  <a:pt x="43" y="272"/>
                  <a:pt x="43" y="272"/>
                </a:cubicBezTo>
                <a:cubicBezTo>
                  <a:pt x="43" y="274"/>
                  <a:pt x="43" y="274"/>
                  <a:pt x="43" y="274"/>
                </a:cubicBezTo>
                <a:cubicBezTo>
                  <a:pt x="43" y="276"/>
                  <a:pt x="43" y="276"/>
                  <a:pt x="43" y="276"/>
                </a:cubicBezTo>
                <a:cubicBezTo>
                  <a:pt x="41" y="278"/>
                  <a:pt x="41" y="278"/>
                  <a:pt x="41" y="278"/>
                </a:cubicBezTo>
                <a:cubicBezTo>
                  <a:pt x="46" y="278"/>
                  <a:pt x="50" y="280"/>
                  <a:pt x="55" y="283"/>
                </a:cubicBezTo>
                <a:cubicBezTo>
                  <a:pt x="64" y="288"/>
                  <a:pt x="70" y="303"/>
                  <a:pt x="73" y="325"/>
                </a:cubicBezTo>
                <a:cubicBezTo>
                  <a:pt x="77" y="346"/>
                  <a:pt x="77" y="346"/>
                  <a:pt x="77" y="346"/>
                </a:cubicBezTo>
                <a:cubicBezTo>
                  <a:pt x="80" y="352"/>
                  <a:pt x="82" y="355"/>
                  <a:pt x="87" y="357"/>
                </a:cubicBezTo>
                <a:cubicBezTo>
                  <a:pt x="95" y="361"/>
                  <a:pt x="106" y="360"/>
                  <a:pt x="115" y="354"/>
                </a:cubicBezTo>
                <a:cubicBezTo>
                  <a:pt x="121" y="350"/>
                  <a:pt x="124" y="347"/>
                  <a:pt x="123" y="344"/>
                </a:cubicBezTo>
                <a:cubicBezTo>
                  <a:pt x="122" y="343"/>
                  <a:pt x="122" y="343"/>
                  <a:pt x="122" y="343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40" y="328"/>
                  <a:pt x="140" y="328"/>
                  <a:pt x="140" y="328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56" y="354"/>
                  <a:pt x="156" y="354"/>
                  <a:pt x="156" y="354"/>
                </a:cubicBezTo>
                <a:cubicBezTo>
                  <a:pt x="161" y="358"/>
                  <a:pt x="166" y="360"/>
                  <a:pt x="175" y="360"/>
                </a:cubicBezTo>
                <a:cubicBezTo>
                  <a:pt x="180" y="359"/>
                  <a:pt x="180" y="359"/>
                  <a:pt x="180" y="359"/>
                </a:cubicBezTo>
                <a:cubicBezTo>
                  <a:pt x="180" y="359"/>
                  <a:pt x="180" y="359"/>
                  <a:pt x="180" y="359"/>
                </a:cubicBezTo>
                <a:cubicBezTo>
                  <a:pt x="176" y="346"/>
                  <a:pt x="176" y="346"/>
                  <a:pt x="176" y="346"/>
                </a:cubicBezTo>
                <a:cubicBezTo>
                  <a:pt x="196" y="355"/>
                  <a:pt x="196" y="355"/>
                  <a:pt x="196" y="355"/>
                </a:cubicBezTo>
                <a:cubicBezTo>
                  <a:pt x="201" y="355"/>
                  <a:pt x="201" y="355"/>
                  <a:pt x="201" y="355"/>
                </a:cubicBezTo>
                <a:cubicBezTo>
                  <a:pt x="202" y="355"/>
                  <a:pt x="202" y="355"/>
                  <a:pt x="202" y="355"/>
                </a:cubicBezTo>
                <a:cubicBezTo>
                  <a:pt x="203" y="357"/>
                  <a:pt x="203" y="357"/>
                  <a:pt x="203" y="357"/>
                </a:cubicBezTo>
                <a:cubicBezTo>
                  <a:pt x="222" y="372"/>
                  <a:pt x="222" y="372"/>
                  <a:pt x="222" y="372"/>
                </a:cubicBezTo>
                <a:cubicBezTo>
                  <a:pt x="227" y="363"/>
                  <a:pt x="227" y="363"/>
                  <a:pt x="227" y="363"/>
                </a:cubicBezTo>
                <a:cubicBezTo>
                  <a:pt x="226" y="327"/>
                  <a:pt x="226" y="327"/>
                  <a:pt x="226" y="327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40" y="310"/>
                  <a:pt x="240" y="310"/>
                  <a:pt x="240" y="310"/>
                </a:cubicBezTo>
                <a:cubicBezTo>
                  <a:pt x="241" y="308"/>
                  <a:pt x="240" y="304"/>
                  <a:pt x="235" y="299"/>
                </a:cubicBezTo>
                <a:cubicBezTo>
                  <a:pt x="232" y="296"/>
                  <a:pt x="232" y="296"/>
                  <a:pt x="232" y="296"/>
                </a:cubicBezTo>
                <a:cubicBezTo>
                  <a:pt x="234" y="293"/>
                  <a:pt x="234" y="293"/>
                  <a:pt x="234" y="293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38" y="290"/>
                  <a:pt x="238" y="290"/>
                  <a:pt x="238" y="290"/>
                </a:cubicBezTo>
                <a:cubicBezTo>
                  <a:pt x="264" y="247"/>
                  <a:pt x="264" y="247"/>
                  <a:pt x="264" y="247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72" y="249"/>
                  <a:pt x="272" y="249"/>
                  <a:pt x="272" y="249"/>
                </a:cubicBezTo>
                <a:cubicBezTo>
                  <a:pt x="274" y="250"/>
                  <a:pt x="274" y="250"/>
                  <a:pt x="274" y="250"/>
                </a:cubicBezTo>
                <a:cubicBezTo>
                  <a:pt x="274" y="252"/>
                  <a:pt x="274" y="252"/>
                  <a:pt x="274" y="252"/>
                </a:cubicBezTo>
                <a:cubicBezTo>
                  <a:pt x="272" y="269"/>
                  <a:pt x="272" y="269"/>
                  <a:pt x="272" y="269"/>
                </a:cubicBezTo>
                <a:cubicBezTo>
                  <a:pt x="274" y="269"/>
                  <a:pt x="274" y="269"/>
                  <a:pt x="274" y="269"/>
                </a:cubicBezTo>
                <a:cubicBezTo>
                  <a:pt x="303" y="243"/>
                  <a:pt x="303" y="243"/>
                  <a:pt x="303" y="243"/>
                </a:cubicBezTo>
                <a:cubicBezTo>
                  <a:pt x="301" y="229"/>
                  <a:pt x="301" y="229"/>
                  <a:pt x="301" y="229"/>
                </a:cubicBezTo>
                <a:cubicBezTo>
                  <a:pt x="296" y="229"/>
                  <a:pt x="296" y="229"/>
                  <a:pt x="296" y="229"/>
                </a:cubicBezTo>
                <a:cubicBezTo>
                  <a:pt x="285" y="230"/>
                  <a:pt x="285" y="230"/>
                  <a:pt x="285" y="230"/>
                </a:cubicBezTo>
                <a:cubicBezTo>
                  <a:pt x="303" y="182"/>
                  <a:pt x="303" y="182"/>
                  <a:pt x="303" y="182"/>
                </a:cubicBezTo>
                <a:cubicBezTo>
                  <a:pt x="287" y="180"/>
                  <a:pt x="287" y="180"/>
                  <a:pt x="287" y="180"/>
                </a:cubicBezTo>
                <a:cubicBezTo>
                  <a:pt x="287" y="180"/>
                  <a:pt x="287" y="180"/>
                  <a:pt x="287" y="180"/>
                </a:cubicBezTo>
                <a:cubicBezTo>
                  <a:pt x="285" y="180"/>
                  <a:pt x="285" y="180"/>
                  <a:pt x="285" y="180"/>
                </a:cubicBezTo>
                <a:cubicBezTo>
                  <a:pt x="285" y="177"/>
                  <a:pt x="285" y="177"/>
                  <a:pt x="285" y="177"/>
                </a:cubicBezTo>
                <a:cubicBezTo>
                  <a:pt x="280" y="171"/>
                  <a:pt x="280" y="171"/>
                  <a:pt x="280" y="171"/>
                </a:cubicBezTo>
                <a:cubicBezTo>
                  <a:pt x="277" y="165"/>
                  <a:pt x="277" y="159"/>
                  <a:pt x="281" y="154"/>
                </a:cubicBezTo>
                <a:cubicBezTo>
                  <a:pt x="306" y="153"/>
                  <a:pt x="306" y="153"/>
                  <a:pt x="306" y="153"/>
                </a:cubicBezTo>
                <a:cubicBezTo>
                  <a:pt x="322" y="153"/>
                  <a:pt x="322" y="153"/>
                  <a:pt x="322" y="153"/>
                </a:cubicBezTo>
                <a:cubicBezTo>
                  <a:pt x="322" y="148"/>
                  <a:pt x="319" y="138"/>
                  <a:pt x="310" y="123"/>
                </a:cubicBezTo>
                <a:cubicBezTo>
                  <a:pt x="287" y="115"/>
                  <a:pt x="287" y="115"/>
                  <a:pt x="287" y="115"/>
                </a:cubicBezTo>
                <a:cubicBezTo>
                  <a:pt x="311" y="93"/>
                  <a:pt x="311" y="93"/>
                  <a:pt x="311" y="93"/>
                </a:cubicBezTo>
                <a:cubicBezTo>
                  <a:pt x="311" y="88"/>
                  <a:pt x="311" y="88"/>
                  <a:pt x="311" y="88"/>
                </a:cubicBezTo>
                <a:cubicBezTo>
                  <a:pt x="299" y="90"/>
                  <a:pt x="299" y="90"/>
                  <a:pt x="299" y="90"/>
                </a:cubicBezTo>
                <a:cubicBezTo>
                  <a:pt x="295" y="90"/>
                  <a:pt x="295" y="90"/>
                  <a:pt x="295" y="90"/>
                </a:cubicBezTo>
                <a:cubicBezTo>
                  <a:pt x="295" y="89"/>
                  <a:pt x="295" y="89"/>
                  <a:pt x="295" y="89"/>
                </a:cubicBezTo>
                <a:cubicBezTo>
                  <a:pt x="294" y="88"/>
                  <a:pt x="294" y="88"/>
                  <a:pt x="294" y="88"/>
                </a:cubicBezTo>
                <a:cubicBezTo>
                  <a:pt x="293" y="86"/>
                  <a:pt x="293" y="86"/>
                  <a:pt x="293" y="86"/>
                </a:cubicBezTo>
                <a:cubicBezTo>
                  <a:pt x="290" y="75"/>
                  <a:pt x="283" y="67"/>
                  <a:pt x="274" y="63"/>
                </a:cubicBezTo>
                <a:cubicBezTo>
                  <a:pt x="232" y="64"/>
                  <a:pt x="232" y="64"/>
                  <a:pt x="232" y="64"/>
                </a:cubicBezTo>
                <a:cubicBezTo>
                  <a:pt x="214" y="86"/>
                  <a:pt x="214" y="86"/>
                  <a:pt x="214" y="86"/>
                </a:cubicBezTo>
                <a:cubicBezTo>
                  <a:pt x="214" y="87"/>
                  <a:pt x="214" y="87"/>
                  <a:pt x="214" y="87"/>
                </a:cubicBezTo>
                <a:cubicBezTo>
                  <a:pt x="208" y="86"/>
                  <a:pt x="208" y="86"/>
                  <a:pt x="208" y="86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206" y="48"/>
                  <a:pt x="206" y="48"/>
                  <a:pt x="206" y="48"/>
                </a:cubicBezTo>
                <a:cubicBezTo>
                  <a:pt x="210" y="48"/>
                  <a:pt x="221" y="37"/>
                  <a:pt x="239" y="16"/>
                </a:cubicBezTo>
                <a:cubicBezTo>
                  <a:pt x="217" y="0"/>
                  <a:pt x="217" y="0"/>
                  <a:pt x="217" y="0"/>
                </a:cubicBezTo>
                <a:lnTo>
                  <a:pt x="198" y="5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5" name="Freeform 24"/>
          <p:cNvSpPr/>
          <p:nvPr/>
        </p:nvSpPr>
        <p:spPr bwMode="auto">
          <a:xfrm>
            <a:off x="3479800" y="2979738"/>
            <a:ext cx="382588" cy="455612"/>
          </a:xfrm>
          <a:custGeom>
            <a:avLst/>
            <a:gdLst>
              <a:gd name="T0" fmla="*/ 2147483646 w 403"/>
              <a:gd name="T1" fmla="*/ 2147483646 h 494"/>
              <a:gd name="T2" fmla="*/ 2147483646 w 403"/>
              <a:gd name="T3" fmla="*/ 2147483646 h 494"/>
              <a:gd name="T4" fmla="*/ 2147483646 w 403"/>
              <a:gd name="T5" fmla="*/ 2147483646 h 494"/>
              <a:gd name="T6" fmla="*/ 2147483646 w 403"/>
              <a:gd name="T7" fmla="*/ 0 h 494"/>
              <a:gd name="T8" fmla="*/ 2147483646 w 403"/>
              <a:gd name="T9" fmla="*/ 2147483646 h 494"/>
              <a:gd name="T10" fmla="*/ 2147483646 w 403"/>
              <a:gd name="T11" fmla="*/ 2147483646 h 494"/>
              <a:gd name="T12" fmla="*/ 2147483646 w 403"/>
              <a:gd name="T13" fmla="*/ 2147483646 h 494"/>
              <a:gd name="T14" fmla="*/ 2147483646 w 403"/>
              <a:gd name="T15" fmla="*/ 2147483646 h 494"/>
              <a:gd name="T16" fmla="*/ 2147483646 w 403"/>
              <a:gd name="T17" fmla="*/ 2147483646 h 494"/>
              <a:gd name="T18" fmla="*/ 2147483646 w 403"/>
              <a:gd name="T19" fmla="*/ 2147483646 h 494"/>
              <a:gd name="T20" fmla="*/ 2147483646 w 403"/>
              <a:gd name="T21" fmla="*/ 2147483646 h 494"/>
              <a:gd name="T22" fmla="*/ 2147483646 w 403"/>
              <a:gd name="T23" fmla="*/ 2147483646 h 494"/>
              <a:gd name="T24" fmla="*/ 2147483646 w 403"/>
              <a:gd name="T25" fmla="*/ 2147483646 h 494"/>
              <a:gd name="T26" fmla="*/ 2147483646 w 403"/>
              <a:gd name="T27" fmla="*/ 2147483646 h 494"/>
              <a:gd name="T28" fmla="*/ 2147483646 w 403"/>
              <a:gd name="T29" fmla="*/ 2147483646 h 494"/>
              <a:gd name="T30" fmla="*/ 2147483646 w 403"/>
              <a:gd name="T31" fmla="*/ 2147483646 h 494"/>
              <a:gd name="T32" fmla="*/ 2147483646 w 403"/>
              <a:gd name="T33" fmla="*/ 2147483646 h 494"/>
              <a:gd name="T34" fmla="*/ 2147483646 w 403"/>
              <a:gd name="T35" fmla="*/ 2147483646 h 494"/>
              <a:gd name="T36" fmla="*/ 2147483646 w 403"/>
              <a:gd name="T37" fmla="*/ 2147483646 h 494"/>
              <a:gd name="T38" fmla="*/ 2147483646 w 403"/>
              <a:gd name="T39" fmla="*/ 2147483646 h 494"/>
              <a:gd name="T40" fmla="*/ 2147483646 w 403"/>
              <a:gd name="T41" fmla="*/ 2147483646 h 494"/>
              <a:gd name="T42" fmla="*/ 2147483646 w 403"/>
              <a:gd name="T43" fmla="*/ 2147483646 h 494"/>
              <a:gd name="T44" fmla="*/ 2147483646 w 403"/>
              <a:gd name="T45" fmla="*/ 2147483646 h 494"/>
              <a:gd name="T46" fmla="*/ 2147483646 w 403"/>
              <a:gd name="T47" fmla="*/ 2147483646 h 494"/>
              <a:gd name="T48" fmla="*/ 2147483646 w 403"/>
              <a:gd name="T49" fmla="*/ 2147483646 h 494"/>
              <a:gd name="T50" fmla="*/ 2147483646 w 403"/>
              <a:gd name="T51" fmla="*/ 2147483646 h 494"/>
              <a:gd name="T52" fmla="*/ 2147483646 w 403"/>
              <a:gd name="T53" fmla="*/ 2147483646 h 494"/>
              <a:gd name="T54" fmla="*/ 2147483646 w 403"/>
              <a:gd name="T55" fmla="*/ 2147483646 h 494"/>
              <a:gd name="T56" fmla="*/ 2147483646 w 403"/>
              <a:gd name="T57" fmla="*/ 2147483646 h 494"/>
              <a:gd name="T58" fmla="*/ 2147483646 w 403"/>
              <a:gd name="T59" fmla="*/ 2147483646 h 494"/>
              <a:gd name="T60" fmla="*/ 2147483646 w 403"/>
              <a:gd name="T61" fmla="*/ 2147483646 h 494"/>
              <a:gd name="T62" fmla="*/ 2147483646 w 403"/>
              <a:gd name="T63" fmla="*/ 2147483646 h 494"/>
              <a:gd name="T64" fmla="*/ 2147483646 w 403"/>
              <a:gd name="T65" fmla="*/ 2147483646 h 494"/>
              <a:gd name="T66" fmla="*/ 2147483646 w 403"/>
              <a:gd name="T67" fmla="*/ 2147483646 h 494"/>
              <a:gd name="T68" fmla="*/ 2147483646 w 403"/>
              <a:gd name="T69" fmla="*/ 2147483646 h 494"/>
              <a:gd name="T70" fmla="*/ 2147483646 w 403"/>
              <a:gd name="T71" fmla="*/ 2147483646 h 494"/>
              <a:gd name="T72" fmla="*/ 2147483646 w 403"/>
              <a:gd name="T73" fmla="*/ 2147483646 h 494"/>
              <a:gd name="T74" fmla="*/ 2147483646 w 403"/>
              <a:gd name="T75" fmla="*/ 2147483646 h 494"/>
              <a:gd name="T76" fmla="*/ 2147483646 w 403"/>
              <a:gd name="T77" fmla="*/ 2147483646 h 494"/>
              <a:gd name="T78" fmla="*/ 2147483646 w 403"/>
              <a:gd name="T79" fmla="*/ 2147483646 h 494"/>
              <a:gd name="T80" fmla="*/ 2147483646 w 403"/>
              <a:gd name="T81" fmla="*/ 2147483646 h 494"/>
              <a:gd name="T82" fmla="*/ 2147483646 w 403"/>
              <a:gd name="T83" fmla="*/ 2147483646 h 494"/>
              <a:gd name="T84" fmla="*/ 2147483646 w 403"/>
              <a:gd name="T85" fmla="*/ 2147483646 h 494"/>
              <a:gd name="T86" fmla="*/ 2147483646 w 403"/>
              <a:gd name="T87" fmla="*/ 2147483646 h 494"/>
              <a:gd name="T88" fmla="*/ 2147483646 w 403"/>
              <a:gd name="T89" fmla="*/ 2147483646 h 494"/>
              <a:gd name="T90" fmla="*/ 2147483646 w 403"/>
              <a:gd name="T91" fmla="*/ 2147483646 h 494"/>
              <a:gd name="T92" fmla="*/ 2147483646 w 403"/>
              <a:gd name="T93" fmla="*/ 2147483646 h 494"/>
              <a:gd name="T94" fmla="*/ 2147483646 w 403"/>
              <a:gd name="T95" fmla="*/ 2147483646 h 494"/>
              <a:gd name="T96" fmla="*/ 2147483646 w 403"/>
              <a:gd name="T97" fmla="*/ 2147483646 h 494"/>
              <a:gd name="T98" fmla="*/ 2147483646 w 403"/>
              <a:gd name="T99" fmla="*/ 2147483646 h 494"/>
              <a:gd name="T100" fmla="*/ 2147483646 w 403"/>
              <a:gd name="T101" fmla="*/ 2147483646 h 494"/>
              <a:gd name="T102" fmla="*/ 2147483646 w 403"/>
              <a:gd name="T103" fmla="*/ 2147483646 h 49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403"/>
              <a:gd name="T157" fmla="*/ 0 h 494"/>
              <a:gd name="T158" fmla="*/ 403 w 403"/>
              <a:gd name="T159" fmla="*/ 494 h 494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403" h="494">
                <a:moveTo>
                  <a:pt x="255" y="140"/>
                </a:moveTo>
                <a:cubicBezTo>
                  <a:pt x="254" y="140"/>
                  <a:pt x="254" y="140"/>
                  <a:pt x="254" y="140"/>
                </a:cubicBezTo>
                <a:cubicBezTo>
                  <a:pt x="254" y="139"/>
                  <a:pt x="254" y="139"/>
                  <a:pt x="254" y="139"/>
                </a:cubicBezTo>
                <a:cubicBezTo>
                  <a:pt x="242" y="99"/>
                  <a:pt x="231" y="76"/>
                  <a:pt x="224" y="73"/>
                </a:cubicBezTo>
                <a:cubicBezTo>
                  <a:pt x="187" y="61"/>
                  <a:pt x="187" y="61"/>
                  <a:pt x="187" y="61"/>
                </a:cubicBezTo>
                <a:cubicBezTo>
                  <a:pt x="166" y="54"/>
                  <a:pt x="151" y="50"/>
                  <a:pt x="145" y="46"/>
                </a:cubicBezTo>
                <a:cubicBezTo>
                  <a:pt x="134" y="39"/>
                  <a:pt x="121" y="25"/>
                  <a:pt x="105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9" y="1"/>
                  <a:pt x="99" y="1"/>
                  <a:pt x="99" y="1"/>
                </a:cubicBezTo>
                <a:cubicBezTo>
                  <a:pt x="102" y="10"/>
                  <a:pt x="110" y="25"/>
                  <a:pt x="128" y="46"/>
                </a:cubicBezTo>
                <a:cubicBezTo>
                  <a:pt x="129" y="47"/>
                  <a:pt x="129" y="47"/>
                  <a:pt x="129" y="47"/>
                </a:cubicBezTo>
                <a:cubicBezTo>
                  <a:pt x="130" y="49"/>
                  <a:pt x="130" y="49"/>
                  <a:pt x="130" y="49"/>
                </a:cubicBezTo>
                <a:cubicBezTo>
                  <a:pt x="113" y="80"/>
                  <a:pt x="113" y="80"/>
                  <a:pt x="113" y="80"/>
                </a:cubicBezTo>
                <a:cubicBezTo>
                  <a:pt x="107" y="91"/>
                  <a:pt x="101" y="96"/>
                  <a:pt x="94" y="94"/>
                </a:cubicBezTo>
                <a:cubicBezTo>
                  <a:pt x="90" y="92"/>
                  <a:pt x="82" y="83"/>
                  <a:pt x="68" y="65"/>
                </a:cubicBezTo>
                <a:cubicBezTo>
                  <a:pt x="50" y="60"/>
                  <a:pt x="50" y="60"/>
                  <a:pt x="50" y="60"/>
                </a:cubicBezTo>
                <a:cubicBezTo>
                  <a:pt x="50" y="65"/>
                  <a:pt x="53" y="75"/>
                  <a:pt x="60" y="92"/>
                </a:cubicBezTo>
                <a:cubicBezTo>
                  <a:pt x="60" y="93"/>
                  <a:pt x="60" y="93"/>
                  <a:pt x="60" y="93"/>
                </a:cubicBezTo>
                <a:cubicBezTo>
                  <a:pt x="60" y="94"/>
                  <a:pt x="60" y="94"/>
                  <a:pt x="60" y="94"/>
                </a:cubicBezTo>
                <a:cubicBezTo>
                  <a:pt x="60" y="95"/>
                  <a:pt x="60" y="95"/>
                  <a:pt x="60" y="95"/>
                </a:cubicBezTo>
                <a:cubicBezTo>
                  <a:pt x="60" y="96"/>
                  <a:pt x="60" y="96"/>
                  <a:pt x="60" y="96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38" y="116"/>
                  <a:pt x="38" y="116"/>
                  <a:pt x="38" y="116"/>
                </a:cubicBezTo>
                <a:cubicBezTo>
                  <a:pt x="38" y="116"/>
                  <a:pt x="38" y="116"/>
                  <a:pt x="38" y="116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29" y="122"/>
                  <a:pt x="29" y="127"/>
                  <a:pt x="30" y="133"/>
                </a:cubicBezTo>
                <a:cubicBezTo>
                  <a:pt x="32" y="149"/>
                  <a:pt x="31" y="159"/>
                  <a:pt x="28" y="163"/>
                </a:cubicBezTo>
                <a:cubicBezTo>
                  <a:pt x="26" y="165"/>
                  <a:pt x="25" y="165"/>
                  <a:pt x="22" y="165"/>
                </a:cubicBezTo>
                <a:cubicBezTo>
                  <a:pt x="21" y="165"/>
                  <a:pt x="21" y="165"/>
                  <a:pt x="21" y="165"/>
                </a:cubicBezTo>
                <a:cubicBezTo>
                  <a:pt x="21" y="165"/>
                  <a:pt x="21" y="165"/>
                  <a:pt x="21" y="165"/>
                </a:cubicBezTo>
                <a:cubicBezTo>
                  <a:pt x="0" y="161"/>
                  <a:pt x="0" y="161"/>
                  <a:pt x="0" y="161"/>
                </a:cubicBezTo>
                <a:cubicBezTo>
                  <a:pt x="1" y="165"/>
                  <a:pt x="4" y="169"/>
                  <a:pt x="10" y="172"/>
                </a:cubicBezTo>
                <a:cubicBezTo>
                  <a:pt x="20" y="182"/>
                  <a:pt x="29" y="196"/>
                  <a:pt x="37" y="211"/>
                </a:cubicBezTo>
                <a:cubicBezTo>
                  <a:pt x="38" y="215"/>
                  <a:pt x="38" y="215"/>
                  <a:pt x="38" y="215"/>
                </a:cubicBezTo>
                <a:cubicBezTo>
                  <a:pt x="38" y="215"/>
                  <a:pt x="38" y="215"/>
                  <a:pt x="38" y="215"/>
                </a:cubicBezTo>
                <a:cubicBezTo>
                  <a:pt x="48" y="213"/>
                  <a:pt x="48" y="213"/>
                  <a:pt x="48" y="213"/>
                </a:cubicBezTo>
                <a:cubicBezTo>
                  <a:pt x="59" y="210"/>
                  <a:pt x="70" y="213"/>
                  <a:pt x="80" y="220"/>
                </a:cubicBezTo>
                <a:cubicBezTo>
                  <a:pt x="92" y="234"/>
                  <a:pt x="92" y="234"/>
                  <a:pt x="92" y="234"/>
                </a:cubicBezTo>
                <a:cubicBezTo>
                  <a:pt x="93" y="235"/>
                  <a:pt x="93" y="235"/>
                  <a:pt x="93" y="235"/>
                </a:cubicBezTo>
                <a:cubicBezTo>
                  <a:pt x="93" y="236"/>
                  <a:pt x="93" y="236"/>
                  <a:pt x="93" y="236"/>
                </a:cubicBezTo>
                <a:cubicBezTo>
                  <a:pt x="92" y="236"/>
                  <a:pt x="92" y="236"/>
                  <a:pt x="92" y="236"/>
                </a:cubicBezTo>
                <a:cubicBezTo>
                  <a:pt x="91" y="263"/>
                  <a:pt x="91" y="263"/>
                  <a:pt x="91" y="263"/>
                </a:cubicBezTo>
                <a:cubicBezTo>
                  <a:pt x="94" y="267"/>
                  <a:pt x="96" y="273"/>
                  <a:pt x="94" y="277"/>
                </a:cubicBezTo>
                <a:cubicBezTo>
                  <a:pt x="92" y="282"/>
                  <a:pt x="88" y="285"/>
                  <a:pt x="80" y="286"/>
                </a:cubicBezTo>
                <a:cubicBezTo>
                  <a:pt x="72" y="286"/>
                  <a:pt x="68" y="292"/>
                  <a:pt x="66" y="302"/>
                </a:cubicBezTo>
                <a:cubicBezTo>
                  <a:pt x="66" y="302"/>
                  <a:pt x="66" y="302"/>
                  <a:pt x="66" y="302"/>
                </a:cubicBezTo>
                <a:cubicBezTo>
                  <a:pt x="66" y="302"/>
                  <a:pt x="66" y="302"/>
                  <a:pt x="66" y="302"/>
                </a:cubicBezTo>
                <a:cubicBezTo>
                  <a:pt x="66" y="303"/>
                  <a:pt x="66" y="303"/>
                  <a:pt x="66" y="303"/>
                </a:cubicBezTo>
                <a:cubicBezTo>
                  <a:pt x="57" y="321"/>
                  <a:pt x="57" y="321"/>
                  <a:pt x="57" y="321"/>
                </a:cubicBezTo>
                <a:cubicBezTo>
                  <a:pt x="70" y="334"/>
                  <a:pt x="70" y="334"/>
                  <a:pt x="70" y="334"/>
                </a:cubicBezTo>
                <a:cubicBezTo>
                  <a:pt x="97" y="339"/>
                  <a:pt x="97" y="339"/>
                  <a:pt x="97" y="339"/>
                </a:cubicBezTo>
                <a:cubicBezTo>
                  <a:pt x="99" y="339"/>
                  <a:pt x="99" y="339"/>
                  <a:pt x="99" y="339"/>
                </a:cubicBezTo>
                <a:cubicBezTo>
                  <a:pt x="99" y="339"/>
                  <a:pt x="99" y="339"/>
                  <a:pt x="99" y="339"/>
                </a:cubicBezTo>
                <a:cubicBezTo>
                  <a:pt x="113" y="354"/>
                  <a:pt x="113" y="354"/>
                  <a:pt x="113" y="354"/>
                </a:cubicBezTo>
                <a:cubicBezTo>
                  <a:pt x="96" y="379"/>
                  <a:pt x="96" y="379"/>
                  <a:pt x="96" y="379"/>
                </a:cubicBezTo>
                <a:cubicBezTo>
                  <a:pt x="135" y="464"/>
                  <a:pt x="135" y="464"/>
                  <a:pt x="135" y="464"/>
                </a:cubicBezTo>
                <a:cubicBezTo>
                  <a:pt x="136" y="466"/>
                  <a:pt x="136" y="466"/>
                  <a:pt x="136" y="466"/>
                </a:cubicBezTo>
                <a:cubicBezTo>
                  <a:pt x="130" y="473"/>
                  <a:pt x="130" y="473"/>
                  <a:pt x="130" y="473"/>
                </a:cubicBezTo>
                <a:cubicBezTo>
                  <a:pt x="132" y="480"/>
                  <a:pt x="132" y="480"/>
                  <a:pt x="132" y="480"/>
                </a:cubicBezTo>
                <a:cubicBezTo>
                  <a:pt x="133" y="480"/>
                  <a:pt x="133" y="480"/>
                  <a:pt x="133" y="480"/>
                </a:cubicBezTo>
                <a:cubicBezTo>
                  <a:pt x="205" y="434"/>
                  <a:pt x="205" y="434"/>
                  <a:pt x="205" y="434"/>
                </a:cubicBezTo>
                <a:cubicBezTo>
                  <a:pt x="193" y="455"/>
                  <a:pt x="193" y="455"/>
                  <a:pt x="193" y="455"/>
                </a:cubicBezTo>
                <a:cubicBezTo>
                  <a:pt x="184" y="471"/>
                  <a:pt x="179" y="485"/>
                  <a:pt x="176" y="494"/>
                </a:cubicBezTo>
                <a:cubicBezTo>
                  <a:pt x="189" y="489"/>
                  <a:pt x="200" y="480"/>
                  <a:pt x="206" y="463"/>
                </a:cubicBezTo>
                <a:cubicBezTo>
                  <a:pt x="207" y="461"/>
                  <a:pt x="207" y="461"/>
                  <a:pt x="207" y="461"/>
                </a:cubicBezTo>
                <a:cubicBezTo>
                  <a:pt x="208" y="461"/>
                  <a:pt x="208" y="461"/>
                  <a:pt x="208" y="461"/>
                </a:cubicBezTo>
                <a:cubicBezTo>
                  <a:pt x="228" y="450"/>
                  <a:pt x="228" y="450"/>
                  <a:pt x="228" y="450"/>
                </a:cubicBezTo>
                <a:cubicBezTo>
                  <a:pt x="229" y="448"/>
                  <a:pt x="229" y="448"/>
                  <a:pt x="229" y="448"/>
                </a:cubicBezTo>
                <a:cubicBezTo>
                  <a:pt x="258" y="473"/>
                  <a:pt x="258" y="473"/>
                  <a:pt x="258" y="473"/>
                </a:cubicBezTo>
                <a:cubicBezTo>
                  <a:pt x="289" y="474"/>
                  <a:pt x="289" y="474"/>
                  <a:pt x="289" y="474"/>
                </a:cubicBezTo>
                <a:cubicBezTo>
                  <a:pt x="290" y="475"/>
                  <a:pt x="290" y="475"/>
                  <a:pt x="290" y="475"/>
                </a:cubicBezTo>
                <a:cubicBezTo>
                  <a:pt x="305" y="485"/>
                  <a:pt x="305" y="485"/>
                  <a:pt x="305" y="485"/>
                </a:cubicBezTo>
                <a:cubicBezTo>
                  <a:pt x="344" y="451"/>
                  <a:pt x="344" y="451"/>
                  <a:pt x="344" y="451"/>
                </a:cubicBezTo>
                <a:cubicBezTo>
                  <a:pt x="347" y="448"/>
                  <a:pt x="351" y="442"/>
                  <a:pt x="355" y="431"/>
                </a:cubicBezTo>
                <a:cubicBezTo>
                  <a:pt x="359" y="423"/>
                  <a:pt x="359" y="423"/>
                  <a:pt x="359" y="423"/>
                </a:cubicBezTo>
                <a:cubicBezTo>
                  <a:pt x="360" y="418"/>
                  <a:pt x="355" y="408"/>
                  <a:pt x="344" y="390"/>
                </a:cubicBezTo>
                <a:cubicBezTo>
                  <a:pt x="335" y="376"/>
                  <a:pt x="335" y="376"/>
                  <a:pt x="335" y="376"/>
                </a:cubicBezTo>
                <a:cubicBezTo>
                  <a:pt x="381" y="392"/>
                  <a:pt x="381" y="392"/>
                  <a:pt x="381" y="392"/>
                </a:cubicBezTo>
                <a:cubicBezTo>
                  <a:pt x="395" y="385"/>
                  <a:pt x="395" y="385"/>
                  <a:pt x="395" y="385"/>
                </a:cubicBezTo>
                <a:cubicBezTo>
                  <a:pt x="381" y="355"/>
                  <a:pt x="381" y="355"/>
                  <a:pt x="381" y="355"/>
                </a:cubicBezTo>
                <a:cubicBezTo>
                  <a:pt x="380" y="354"/>
                  <a:pt x="380" y="354"/>
                  <a:pt x="380" y="354"/>
                </a:cubicBezTo>
                <a:cubicBezTo>
                  <a:pt x="403" y="323"/>
                  <a:pt x="403" y="323"/>
                  <a:pt x="403" y="323"/>
                </a:cubicBezTo>
                <a:cubicBezTo>
                  <a:pt x="394" y="309"/>
                  <a:pt x="394" y="309"/>
                  <a:pt x="394" y="309"/>
                </a:cubicBezTo>
                <a:cubicBezTo>
                  <a:pt x="384" y="298"/>
                  <a:pt x="378" y="293"/>
                  <a:pt x="374" y="293"/>
                </a:cubicBezTo>
                <a:cubicBezTo>
                  <a:pt x="372" y="294"/>
                  <a:pt x="372" y="294"/>
                  <a:pt x="372" y="294"/>
                </a:cubicBezTo>
                <a:cubicBezTo>
                  <a:pt x="360" y="305"/>
                  <a:pt x="360" y="305"/>
                  <a:pt x="360" y="305"/>
                </a:cubicBezTo>
                <a:cubicBezTo>
                  <a:pt x="358" y="304"/>
                  <a:pt x="358" y="304"/>
                  <a:pt x="358" y="304"/>
                </a:cubicBezTo>
                <a:cubicBezTo>
                  <a:pt x="356" y="304"/>
                  <a:pt x="356" y="304"/>
                  <a:pt x="356" y="304"/>
                </a:cubicBezTo>
                <a:cubicBezTo>
                  <a:pt x="337" y="298"/>
                  <a:pt x="337" y="298"/>
                  <a:pt x="337" y="298"/>
                </a:cubicBezTo>
                <a:cubicBezTo>
                  <a:pt x="332" y="281"/>
                  <a:pt x="332" y="281"/>
                  <a:pt x="332" y="281"/>
                </a:cubicBezTo>
                <a:cubicBezTo>
                  <a:pt x="324" y="280"/>
                  <a:pt x="317" y="276"/>
                  <a:pt x="311" y="268"/>
                </a:cubicBezTo>
                <a:cubicBezTo>
                  <a:pt x="299" y="261"/>
                  <a:pt x="299" y="261"/>
                  <a:pt x="299" y="261"/>
                </a:cubicBezTo>
                <a:cubicBezTo>
                  <a:pt x="289" y="257"/>
                  <a:pt x="284" y="252"/>
                  <a:pt x="284" y="246"/>
                </a:cubicBezTo>
                <a:cubicBezTo>
                  <a:pt x="282" y="240"/>
                  <a:pt x="284" y="233"/>
                  <a:pt x="290" y="223"/>
                </a:cubicBezTo>
                <a:cubicBezTo>
                  <a:pt x="302" y="206"/>
                  <a:pt x="308" y="192"/>
                  <a:pt x="308" y="182"/>
                </a:cubicBezTo>
                <a:cubicBezTo>
                  <a:pt x="308" y="168"/>
                  <a:pt x="308" y="168"/>
                  <a:pt x="308" y="168"/>
                </a:cubicBezTo>
                <a:cubicBezTo>
                  <a:pt x="316" y="169"/>
                  <a:pt x="316" y="169"/>
                  <a:pt x="316" y="169"/>
                </a:cubicBezTo>
                <a:cubicBezTo>
                  <a:pt x="340" y="170"/>
                  <a:pt x="340" y="170"/>
                  <a:pt x="340" y="170"/>
                </a:cubicBezTo>
                <a:cubicBezTo>
                  <a:pt x="342" y="168"/>
                  <a:pt x="345" y="158"/>
                  <a:pt x="350" y="139"/>
                </a:cubicBezTo>
                <a:cubicBezTo>
                  <a:pt x="342" y="138"/>
                  <a:pt x="342" y="138"/>
                  <a:pt x="342" y="138"/>
                </a:cubicBezTo>
                <a:cubicBezTo>
                  <a:pt x="325" y="149"/>
                  <a:pt x="313" y="157"/>
                  <a:pt x="303" y="160"/>
                </a:cubicBezTo>
                <a:cubicBezTo>
                  <a:pt x="292" y="163"/>
                  <a:pt x="277" y="157"/>
                  <a:pt x="256" y="142"/>
                </a:cubicBezTo>
                <a:cubicBezTo>
                  <a:pt x="256" y="141"/>
                  <a:pt x="256" y="141"/>
                  <a:pt x="256" y="141"/>
                </a:cubicBezTo>
                <a:lnTo>
                  <a:pt x="255" y="140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6" name="Freeform 25"/>
          <p:cNvSpPr/>
          <p:nvPr/>
        </p:nvSpPr>
        <p:spPr bwMode="auto">
          <a:xfrm>
            <a:off x="3552825" y="2452688"/>
            <a:ext cx="101600" cy="141287"/>
          </a:xfrm>
          <a:custGeom>
            <a:avLst/>
            <a:gdLst>
              <a:gd name="T0" fmla="*/ 2147483646 w 107"/>
              <a:gd name="T1" fmla="*/ 2147483646 h 154"/>
              <a:gd name="T2" fmla="*/ 2147483646 w 107"/>
              <a:gd name="T3" fmla="*/ 0 h 154"/>
              <a:gd name="T4" fmla="*/ 2147483646 w 107"/>
              <a:gd name="T5" fmla="*/ 2147483646 h 154"/>
              <a:gd name="T6" fmla="*/ 2147483646 w 107"/>
              <a:gd name="T7" fmla="*/ 2147483646 h 154"/>
              <a:gd name="T8" fmla="*/ 2147483646 w 107"/>
              <a:gd name="T9" fmla="*/ 2147483646 h 154"/>
              <a:gd name="T10" fmla="*/ 2147483646 w 107"/>
              <a:gd name="T11" fmla="*/ 2147483646 h 154"/>
              <a:gd name="T12" fmla="*/ 2147483646 w 107"/>
              <a:gd name="T13" fmla="*/ 2147483646 h 154"/>
              <a:gd name="T14" fmla="*/ 2147483646 w 107"/>
              <a:gd name="T15" fmla="*/ 2147483646 h 154"/>
              <a:gd name="T16" fmla="*/ 2147483646 w 107"/>
              <a:gd name="T17" fmla="*/ 2147483646 h 154"/>
              <a:gd name="T18" fmla="*/ 2147483646 w 107"/>
              <a:gd name="T19" fmla="*/ 2147483646 h 154"/>
              <a:gd name="T20" fmla="*/ 2147483646 w 107"/>
              <a:gd name="T21" fmla="*/ 2147483646 h 154"/>
              <a:gd name="T22" fmla="*/ 2147483646 w 107"/>
              <a:gd name="T23" fmla="*/ 2147483646 h 154"/>
              <a:gd name="T24" fmla="*/ 2147483646 w 107"/>
              <a:gd name="T25" fmla="*/ 2147483646 h 154"/>
              <a:gd name="T26" fmla="*/ 2147483646 w 107"/>
              <a:gd name="T27" fmla="*/ 2147483646 h 154"/>
              <a:gd name="T28" fmla="*/ 2147483646 w 107"/>
              <a:gd name="T29" fmla="*/ 2147483646 h 154"/>
              <a:gd name="T30" fmla="*/ 2147483646 w 107"/>
              <a:gd name="T31" fmla="*/ 2147483646 h 154"/>
              <a:gd name="T32" fmla="*/ 2147483646 w 107"/>
              <a:gd name="T33" fmla="*/ 2147483646 h 154"/>
              <a:gd name="T34" fmla="*/ 2147483646 w 107"/>
              <a:gd name="T35" fmla="*/ 2147483646 h 154"/>
              <a:gd name="T36" fmla="*/ 2147483646 w 107"/>
              <a:gd name="T37" fmla="*/ 2147483646 h 154"/>
              <a:gd name="T38" fmla="*/ 2147483646 w 107"/>
              <a:gd name="T39" fmla="*/ 2147483646 h 154"/>
              <a:gd name="T40" fmla="*/ 2147483646 w 107"/>
              <a:gd name="T41" fmla="*/ 2147483646 h 154"/>
              <a:gd name="T42" fmla="*/ 2147483646 w 107"/>
              <a:gd name="T43" fmla="*/ 2147483646 h 154"/>
              <a:gd name="T44" fmla="*/ 2147483646 w 107"/>
              <a:gd name="T45" fmla="*/ 2147483646 h 154"/>
              <a:gd name="T46" fmla="*/ 2147483646 w 107"/>
              <a:gd name="T47" fmla="*/ 2147483646 h 154"/>
              <a:gd name="T48" fmla="*/ 2147483646 w 107"/>
              <a:gd name="T49" fmla="*/ 2147483646 h 154"/>
              <a:gd name="T50" fmla="*/ 2147483646 w 107"/>
              <a:gd name="T51" fmla="*/ 2147483646 h 154"/>
              <a:gd name="T52" fmla="*/ 2147483646 w 107"/>
              <a:gd name="T53" fmla="*/ 2147483646 h 154"/>
              <a:gd name="T54" fmla="*/ 2147483646 w 107"/>
              <a:gd name="T55" fmla="*/ 2147483646 h 154"/>
              <a:gd name="T56" fmla="*/ 2147483646 w 107"/>
              <a:gd name="T57" fmla="*/ 2147483646 h 1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07"/>
              <a:gd name="T88" fmla="*/ 0 h 154"/>
              <a:gd name="T89" fmla="*/ 107 w 107"/>
              <a:gd name="T90" fmla="*/ 154 h 15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07" h="154">
                <a:moveTo>
                  <a:pt x="63" y="3"/>
                </a:moveTo>
                <a:cubicBezTo>
                  <a:pt x="59" y="0"/>
                  <a:pt x="59" y="0"/>
                  <a:pt x="59" y="0"/>
                </a:cubicBezTo>
                <a:cubicBezTo>
                  <a:pt x="54" y="0"/>
                  <a:pt x="49" y="6"/>
                  <a:pt x="44" y="17"/>
                </a:cubicBezTo>
                <a:cubicBezTo>
                  <a:pt x="40" y="15"/>
                  <a:pt x="40" y="15"/>
                  <a:pt x="40" y="15"/>
                </a:cubicBezTo>
                <a:cubicBezTo>
                  <a:pt x="39" y="16"/>
                  <a:pt x="39" y="16"/>
                  <a:pt x="39" y="16"/>
                </a:cubicBezTo>
                <a:cubicBezTo>
                  <a:pt x="40" y="17"/>
                  <a:pt x="40" y="17"/>
                  <a:pt x="40" y="17"/>
                </a:cubicBezTo>
                <a:cubicBezTo>
                  <a:pt x="31" y="27"/>
                  <a:pt x="31" y="27"/>
                  <a:pt x="31" y="27"/>
                </a:cubicBezTo>
                <a:cubicBezTo>
                  <a:pt x="27" y="29"/>
                  <a:pt x="27" y="29"/>
                  <a:pt x="27" y="29"/>
                </a:cubicBezTo>
                <a:cubicBezTo>
                  <a:pt x="15" y="35"/>
                  <a:pt x="15" y="35"/>
                  <a:pt x="15" y="35"/>
                </a:cubicBezTo>
                <a:cubicBezTo>
                  <a:pt x="14" y="43"/>
                  <a:pt x="14" y="43"/>
                  <a:pt x="14" y="43"/>
                </a:cubicBezTo>
                <a:cubicBezTo>
                  <a:pt x="15" y="54"/>
                  <a:pt x="12" y="63"/>
                  <a:pt x="7" y="66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82"/>
                  <a:pt x="0" y="90"/>
                  <a:pt x="1" y="102"/>
                </a:cubicBezTo>
                <a:cubicBezTo>
                  <a:pt x="8" y="133"/>
                  <a:pt x="8" y="133"/>
                  <a:pt x="8" y="133"/>
                </a:cubicBezTo>
                <a:cubicBezTo>
                  <a:pt x="10" y="138"/>
                  <a:pt x="15" y="143"/>
                  <a:pt x="26" y="147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4"/>
                  <a:pt x="65" y="150"/>
                  <a:pt x="74" y="144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0"/>
                  <a:pt x="68" y="130"/>
                  <a:pt x="68" y="130"/>
                </a:cubicBezTo>
                <a:cubicBezTo>
                  <a:pt x="68" y="129"/>
                  <a:pt x="68" y="129"/>
                  <a:pt x="68" y="129"/>
                </a:cubicBezTo>
                <a:cubicBezTo>
                  <a:pt x="70" y="120"/>
                  <a:pt x="70" y="120"/>
                  <a:pt x="70" y="120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82" y="98"/>
                  <a:pt x="82" y="98"/>
                  <a:pt x="82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5" y="90"/>
                  <a:pt x="98" y="79"/>
                  <a:pt x="87" y="64"/>
                </a:cubicBezTo>
                <a:cubicBezTo>
                  <a:pt x="79" y="53"/>
                  <a:pt x="79" y="53"/>
                  <a:pt x="79" y="53"/>
                </a:cubicBezTo>
                <a:cubicBezTo>
                  <a:pt x="75" y="45"/>
                  <a:pt x="71" y="35"/>
                  <a:pt x="70" y="23"/>
                </a:cubicBezTo>
                <a:cubicBezTo>
                  <a:pt x="68" y="13"/>
                  <a:pt x="65" y="7"/>
                  <a:pt x="63" y="3"/>
                </a:cubicBez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7" name="Freeform 26"/>
          <p:cNvSpPr/>
          <p:nvPr/>
        </p:nvSpPr>
        <p:spPr bwMode="auto">
          <a:xfrm>
            <a:off x="3455988" y="2389188"/>
            <a:ext cx="133350" cy="139700"/>
          </a:xfrm>
          <a:custGeom>
            <a:avLst/>
            <a:gdLst>
              <a:gd name="T0" fmla="*/ 2147483646 w 141"/>
              <a:gd name="T1" fmla="*/ 2147483646 h 152"/>
              <a:gd name="T2" fmla="*/ 2147483646 w 141"/>
              <a:gd name="T3" fmla="*/ 2147483646 h 152"/>
              <a:gd name="T4" fmla="*/ 2147483646 w 141"/>
              <a:gd name="T5" fmla="*/ 2147483646 h 152"/>
              <a:gd name="T6" fmla="*/ 2147483646 w 141"/>
              <a:gd name="T7" fmla="*/ 2147483646 h 152"/>
              <a:gd name="T8" fmla="*/ 2147483646 w 141"/>
              <a:gd name="T9" fmla="*/ 2147483646 h 152"/>
              <a:gd name="T10" fmla="*/ 2147483646 w 141"/>
              <a:gd name="T11" fmla="*/ 2147483646 h 152"/>
              <a:gd name="T12" fmla="*/ 2147483646 w 141"/>
              <a:gd name="T13" fmla="*/ 2147483646 h 152"/>
              <a:gd name="T14" fmla="*/ 2147483646 w 141"/>
              <a:gd name="T15" fmla="*/ 2147483646 h 152"/>
              <a:gd name="T16" fmla="*/ 2147483646 w 141"/>
              <a:gd name="T17" fmla="*/ 2147483646 h 152"/>
              <a:gd name="T18" fmla="*/ 2147483646 w 141"/>
              <a:gd name="T19" fmla="*/ 2147483646 h 152"/>
              <a:gd name="T20" fmla="*/ 2147483646 w 141"/>
              <a:gd name="T21" fmla="*/ 2147483646 h 152"/>
              <a:gd name="T22" fmla="*/ 2147483646 w 141"/>
              <a:gd name="T23" fmla="*/ 2147483646 h 152"/>
              <a:gd name="T24" fmla="*/ 2147483646 w 141"/>
              <a:gd name="T25" fmla="*/ 2147483646 h 152"/>
              <a:gd name="T26" fmla="*/ 0 w 141"/>
              <a:gd name="T27" fmla="*/ 2147483646 h 152"/>
              <a:gd name="T28" fmla="*/ 2147483646 w 141"/>
              <a:gd name="T29" fmla="*/ 2147483646 h 152"/>
              <a:gd name="T30" fmla="*/ 2147483646 w 141"/>
              <a:gd name="T31" fmla="*/ 2147483646 h 152"/>
              <a:gd name="T32" fmla="*/ 2147483646 w 141"/>
              <a:gd name="T33" fmla="*/ 2147483646 h 152"/>
              <a:gd name="T34" fmla="*/ 2147483646 w 141"/>
              <a:gd name="T35" fmla="*/ 2147483646 h 152"/>
              <a:gd name="T36" fmla="*/ 2147483646 w 141"/>
              <a:gd name="T37" fmla="*/ 2147483646 h 152"/>
              <a:gd name="T38" fmla="*/ 2147483646 w 141"/>
              <a:gd name="T39" fmla="*/ 2147483646 h 152"/>
              <a:gd name="T40" fmla="*/ 2147483646 w 141"/>
              <a:gd name="T41" fmla="*/ 2147483646 h 152"/>
              <a:gd name="T42" fmla="*/ 2147483646 w 141"/>
              <a:gd name="T43" fmla="*/ 2147483646 h 152"/>
              <a:gd name="T44" fmla="*/ 2147483646 w 141"/>
              <a:gd name="T45" fmla="*/ 2147483646 h 152"/>
              <a:gd name="T46" fmla="*/ 2147483646 w 141"/>
              <a:gd name="T47" fmla="*/ 2147483646 h 152"/>
              <a:gd name="T48" fmla="*/ 2147483646 w 141"/>
              <a:gd name="T49" fmla="*/ 2147483646 h 152"/>
              <a:gd name="T50" fmla="*/ 2147483646 w 141"/>
              <a:gd name="T51" fmla="*/ 2147483646 h 152"/>
              <a:gd name="T52" fmla="*/ 2147483646 w 141"/>
              <a:gd name="T53" fmla="*/ 2147483646 h 152"/>
              <a:gd name="T54" fmla="*/ 2147483646 w 141"/>
              <a:gd name="T55" fmla="*/ 2147483646 h 152"/>
              <a:gd name="T56" fmla="*/ 2147483646 w 141"/>
              <a:gd name="T57" fmla="*/ 2147483646 h 152"/>
              <a:gd name="T58" fmla="*/ 2147483646 w 141"/>
              <a:gd name="T59" fmla="*/ 2147483646 h 152"/>
              <a:gd name="T60" fmla="*/ 2147483646 w 141"/>
              <a:gd name="T61" fmla="*/ 2147483646 h 152"/>
              <a:gd name="T62" fmla="*/ 2147483646 w 141"/>
              <a:gd name="T63" fmla="*/ 2147483646 h 152"/>
              <a:gd name="T64" fmla="*/ 2147483646 w 141"/>
              <a:gd name="T65" fmla="*/ 2147483646 h 152"/>
              <a:gd name="T66" fmla="*/ 2147483646 w 141"/>
              <a:gd name="T67" fmla="*/ 2147483646 h 152"/>
              <a:gd name="T68" fmla="*/ 2147483646 w 141"/>
              <a:gd name="T69" fmla="*/ 2147483646 h 152"/>
              <a:gd name="T70" fmla="*/ 2147483646 w 141"/>
              <a:gd name="T71" fmla="*/ 2147483646 h 152"/>
              <a:gd name="T72" fmla="*/ 2147483646 w 141"/>
              <a:gd name="T73" fmla="*/ 2147483646 h 152"/>
              <a:gd name="T74" fmla="*/ 2147483646 w 141"/>
              <a:gd name="T75" fmla="*/ 2147483646 h 152"/>
              <a:gd name="T76" fmla="*/ 2147483646 w 141"/>
              <a:gd name="T77" fmla="*/ 2147483646 h 152"/>
              <a:gd name="T78" fmla="*/ 2147483646 w 141"/>
              <a:gd name="T79" fmla="*/ 2147483646 h 15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41"/>
              <a:gd name="T121" fmla="*/ 0 h 152"/>
              <a:gd name="T122" fmla="*/ 141 w 141"/>
              <a:gd name="T123" fmla="*/ 152 h 152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41" h="152">
                <a:moveTo>
                  <a:pt x="71" y="31"/>
                </a:moveTo>
                <a:cubicBezTo>
                  <a:pt x="68" y="35"/>
                  <a:pt x="68" y="35"/>
                  <a:pt x="68" y="35"/>
                </a:cubicBezTo>
                <a:cubicBezTo>
                  <a:pt x="65" y="34"/>
                  <a:pt x="65" y="34"/>
                  <a:pt x="65" y="34"/>
                </a:cubicBezTo>
                <a:cubicBezTo>
                  <a:pt x="52" y="31"/>
                  <a:pt x="52" y="31"/>
                  <a:pt x="52" y="31"/>
                </a:cubicBezTo>
                <a:cubicBezTo>
                  <a:pt x="50" y="38"/>
                  <a:pt x="50" y="38"/>
                  <a:pt x="50" y="38"/>
                </a:cubicBezTo>
                <a:cubicBezTo>
                  <a:pt x="50" y="41"/>
                  <a:pt x="50" y="41"/>
                  <a:pt x="50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25" y="49"/>
                  <a:pt x="25" y="49"/>
                  <a:pt x="25" y="49"/>
                </a:cubicBezTo>
                <a:cubicBezTo>
                  <a:pt x="24" y="53"/>
                  <a:pt x="24" y="53"/>
                  <a:pt x="24" y="53"/>
                </a:cubicBezTo>
                <a:cubicBezTo>
                  <a:pt x="21" y="60"/>
                  <a:pt x="24" y="66"/>
                  <a:pt x="31" y="75"/>
                </a:cubicBezTo>
                <a:cubicBezTo>
                  <a:pt x="34" y="77"/>
                  <a:pt x="34" y="77"/>
                  <a:pt x="34" y="77"/>
                </a:cubicBezTo>
                <a:cubicBezTo>
                  <a:pt x="31" y="80"/>
                  <a:pt x="31" y="80"/>
                  <a:pt x="31" y="80"/>
                </a:cubicBezTo>
                <a:cubicBezTo>
                  <a:pt x="25" y="91"/>
                  <a:pt x="16" y="101"/>
                  <a:pt x="5" y="109"/>
                </a:cubicBezTo>
                <a:cubicBezTo>
                  <a:pt x="1" y="112"/>
                  <a:pt x="0" y="115"/>
                  <a:pt x="0" y="118"/>
                </a:cubicBezTo>
                <a:cubicBezTo>
                  <a:pt x="7" y="128"/>
                  <a:pt x="7" y="128"/>
                  <a:pt x="7" y="128"/>
                </a:cubicBezTo>
                <a:cubicBezTo>
                  <a:pt x="19" y="132"/>
                  <a:pt x="19" y="132"/>
                  <a:pt x="19" y="132"/>
                </a:cubicBezTo>
                <a:cubicBezTo>
                  <a:pt x="28" y="133"/>
                  <a:pt x="28" y="133"/>
                  <a:pt x="28" y="133"/>
                </a:cubicBezTo>
                <a:cubicBezTo>
                  <a:pt x="41" y="133"/>
                  <a:pt x="49" y="134"/>
                  <a:pt x="53" y="139"/>
                </a:cubicBezTo>
                <a:cubicBezTo>
                  <a:pt x="63" y="147"/>
                  <a:pt x="63" y="147"/>
                  <a:pt x="63" y="147"/>
                </a:cubicBezTo>
                <a:cubicBezTo>
                  <a:pt x="71" y="150"/>
                  <a:pt x="77" y="152"/>
                  <a:pt x="82" y="152"/>
                </a:cubicBezTo>
                <a:cubicBezTo>
                  <a:pt x="86" y="152"/>
                  <a:pt x="92" y="149"/>
                  <a:pt x="96" y="140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11" y="111"/>
                  <a:pt x="111" y="111"/>
                  <a:pt x="111" y="111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34" y="86"/>
                  <a:pt x="134" y="86"/>
                  <a:pt x="134" y="86"/>
                </a:cubicBezTo>
                <a:cubicBezTo>
                  <a:pt x="136" y="81"/>
                  <a:pt x="136" y="81"/>
                  <a:pt x="136" y="81"/>
                </a:cubicBezTo>
                <a:cubicBezTo>
                  <a:pt x="125" y="50"/>
                  <a:pt x="125" y="50"/>
                  <a:pt x="125" y="50"/>
                </a:cubicBezTo>
                <a:cubicBezTo>
                  <a:pt x="129" y="40"/>
                  <a:pt x="129" y="40"/>
                  <a:pt x="129" y="40"/>
                </a:cubicBezTo>
                <a:cubicBezTo>
                  <a:pt x="132" y="34"/>
                  <a:pt x="136" y="31"/>
                  <a:pt x="140" y="30"/>
                </a:cubicBezTo>
                <a:cubicBezTo>
                  <a:pt x="141" y="30"/>
                  <a:pt x="141" y="30"/>
                  <a:pt x="141" y="30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14" y="24"/>
                  <a:pt x="114" y="24"/>
                  <a:pt x="114" y="24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91" y="7"/>
                  <a:pt x="91" y="7"/>
                  <a:pt x="91" y="7"/>
                </a:cubicBezTo>
                <a:cubicBezTo>
                  <a:pt x="81" y="1"/>
                  <a:pt x="72" y="0"/>
                  <a:pt x="63" y="2"/>
                </a:cubicBezTo>
                <a:cubicBezTo>
                  <a:pt x="60" y="4"/>
                  <a:pt x="60" y="4"/>
                  <a:pt x="60" y="4"/>
                </a:cubicBezTo>
                <a:cubicBezTo>
                  <a:pt x="58" y="8"/>
                  <a:pt x="60" y="13"/>
                  <a:pt x="66" y="15"/>
                </a:cubicBezTo>
                <a:cubicBezTo>
                  <a:pt x="72" y="19"/>
                  <a:pt x="74" y="24"/>
                  <a:pt x="71" y="31"/>
                </a:cubicBez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8" name="Freeform 27"/>
          <p:cNvSpPr/>
          <p:nvPr/>
        </p:nvSpPr>
        <p:spPr bwMode="auto">
          <a:xfrm>
            <a:off x="3679825" y="2112963"/>
            <a:ext cx="468313" cy="436562"/>
          </a:xfrm>
          <a:custGeom>
            <a:avLst/>
            <a:gdLst>
              <a:gd name="T0" fmla="*/ 2147483646 w 496"/>
              <a:gd name="T1" fmla="*/ 2147483646 h 473"/>
              <a:gd name="T2" fmla="*/ 2147483646 w 496"/>
              <a:gd name="T3" fmla="*/ 2147483646 h 473"/>
              <a:gd name="T4" fmla="*/ 2147483646 w 496"/>
              <a:gd name="T5" fmla="*/ 2147483646 h 473"/>
              <a:gd name="T6" fmla="*/ 2147483646 w 496"/>
              <a:gd name="T7" fmla="*/ 2147483646 h 473"/>
              <a:gd name="T8" fmla="*/ 2147483646 w 496"/>
              <a:gd name="T9" fmla="*/ 2147483646 h 473"/>
              <a:gd name="T10" fmla="*/ 2147483646 w 496"/>
              <a:gd name="T11" fmla="*/ 2147483646 h 473"/>
              <a:gd name="T12" fmla="*/ 2147483646 w 496"/>
              <a:gd name="T13" fmla="*/ 2147483646 h 473"/>
              <a:gd name="T14" fmla="*/ 2147483646 w 496"/>
              <a:gd name="T15" fmla="*/ 2147483646 h 473"/>
              <a:gd name="T16" fmla="*/ 2147483646 w 496"/>
              <a:gd name="T17" fmla="*/ 2147483646 h 473"/>
              <a:gd name="T18" fmla="*/ 2147483646 w 496"/>
              <a:gd name="T19" fmla="*/ 2147483646 h 473"/>
              <a:gd name="T20" fmla="*/ 0 w 496"/>
              <a:gd name="T21" fmla="*/ 2147483646 h 473"/>
              <a:gd name="T22" fmla="*/ 2147483646 w 496"/>
              <a:gd name="T23" fmla="*/ 2147483646 h 473"/>
              <a:gd name="T24" fmla="*/ 2147483646 w 496"/>
              <a:gd name="T25" fmla="*/ 2147483646 h 473"/>
              <a:gd name="T26" fmla="*/ 2147483646 w 496"/>
              <a:gd name="T27" fmla="*/ 2147483646 h 473"/>
              <a:gd name="T28" fmla="*/ 2147483646 w 496"/>
              <a:gd name="T29" fmla="*/ 2147483646 h 473"/>
              <a:gd name="T30" fmla="*/ 2147483646 w 496"/>
              <a:gd name="T31" fmla="*/ 2147483646 h 473"/>
              <a:gd name="T32" fmla="*/ 2147483646 w 496"/>
              <a:gd name="T33" fmla="*/ 2147483646 h 473"/>
              <a:gd name="T34" fmla="*/ 2147483646 w 496"/>
              <a:gd name="T35" fmla="*/ 2147483646 h 473"/>
              <a:gd name="T36" fmla="*/ 2147483646 w 496"/>
              <a:gd name="T37" fmla="*/ 2147483646 h 473"/>
              <a:gd name="T38" fmla="*/ 2147483646 w 496"/>
              <a:gd name="T39" fmla="*/ 2147483646 h 473"/>
              <a:gd name="T40" fmla="*/ 2147483646 w 496"/>
              <a:gd name="T41" fmla="*/ 2147483646 h 473"/>
              <a:gd name="T42" fmla="*/ 2147483646 w 496"/>
              <a:gd name="T43" fmla="*/ 2147483646 h 473"/>
              <a:gd name="T44" fmla="*/ 2147483646 w 496"/>
              <a:gd name="T45" fmla="*/ 2147483646 h 473"/>
              <a:gd name="T46" fmla="*/ 2147483646 w 496"/>
              <a:gd name="T47" fmla="*/ 2147483646 h 473"/>
              <a:gd name="T48" fmla="*/ 2147483646 w 496"/>
              <a:gd name="T49" fmla="*/ 2147483646 h 473"/>
              <a:gd name="T50" fmla="*/ 2147483646 w 496"/>
              <a:gd name="T51" fmla="*/ 2147483646 h 473"/>
              <a:gd name="T52" fmla="*/ 2147483646 w 496"/>
              <a:gd name="T53" fmla="*/ 2147483646 h 473"/>
              <a:gd name="T54" fmla="*/ 2147483646 w 496"/>
              <a:gd name="T55" fmla="*/ 2147483646 h 473"/>
              <a:gd name="T56" fmla="*/ 2147483646 w 496"/>
              <a:gd name="T57" fmla="*/ 2147483646 h 473"/>
              <a:gd name="T58" fmla="*/ 2147483646 w 496"/>
              <a:gd name="T59" fmla="*/ 2147483646 h 473"/>
              <a:gd name="T60" fmla="*/ 2147483646 w 496"/>
              <a:gd name="T61" fmla="*/ 2147483646 h 473"/>
              <a:gd name="T62" fmla="*/ 2147483646 w 496"/>
              <a:gd name="T63" fmla="*/ 2147483646 h 473"/>
              <a:gd name="T64" fmla="*/ 2147483646 w 496"/>
              <a:gd name="T65" fmla="*/ 2147483646 h 473"/>
              <a:gd name="T66" fmla="*/ 2147483646 w 496"/>
              <a:gd name="T67" fmla="*/ 2147483646 h 473"/>
              <a:gd name="T68" fmla="*/ 2147483646 w 496"/>
              <a:gd name="T69" fmla="*/ 2147483646 h 473"/>
              <a:gd name="T70" fmla="*/ 2147483646 w 496"/>
              <a:gd name="T71" fmla="*/ 2147483646 h 473"/>
              <a:gd name="T72" fmla="*/ 2147483646 w 496"/>
              <a:gd name="T73" fmla="*/ 2147483646 h 473"/>
              <a:gd name="T74" fmla="*/ 2147483646 w 496"/>
              <a:gd name="T75" fmla="*/ 2147483646 h 473"/>
              <a:gd name="T76" fmla="*/ 2147483646 w 496"/>
              <a:gd name="T77" fmla="*/ 2147483646 h 473"/>
              <a:gd name="T78" fmla="*/ 2147483646 w 496"/>
              <a:gd name="T79" fmla="*/ 2147483646 h 473"/>
              <a:gd name="T80" fmla="*/ 2147483646 w 496"/>
              <a:gd name="T81" fmla="*/ 2147483646 h 473"/>
              <a:gd name="T82" fmla="*/ 2147483646 w 496"/>
              <a:gd name="T83" fmla="*/ 2147483646 h 473"/>
              <a:gd name="T84" fmla="*/ 2147483646 w 496"/>
              <a:gd name="T85" fmla="*/ 2147483646 h 473"/>
              <a:gd name="T86" fmla="*/ 2147483646 w 496"/>
              <a:gd name="T87" fmla="*/ 2147483646 h 473"/>
              <a:gd name="T88" fmla="*/ 2147483646 w 496"/>
              <a:gd name="T89" fmla="*/ 2147483646 h 473"/>
              <a:gd name="T90" fmla="*/ 2147483646 w 496"/>
              <a:gd name="T91" fmla="*/ 2147483646 h 473"/>
              <a:gd name="T92" fmla="*/ 2147483646 w 496"/>
              <a:gd name="T93" fmla="*/ 2147483646 h 473"/>
              <a:gd name="T94" fmla="*/ 2147483646 w 496"/>
              <a:gd name="T95" fmla="*/ 2147483646 h 473"/>
              <a:gd name="T96" fmla="*/ 2147483646 w 496"/>
              <a:gd name="T97" fmla="*/ 2147483646 h 473"/>
              <a:gd name="T98" fmla="*/ 2147483646 w 496"/>
              <a:gd name="T99" fmla="*/ 2147483646 h 47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96"/>
              <a:gd name="T151" fmla="*/ 0 h 473"/>
              <a:gd name="T152" fmla="*/ 496 w 496"/>
              <a:gd name="T153" fmla="*/ 473 h 473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96" h="473">
                <a:moveTo>
                  <a:pt x="227" y="62"/>
                </a:moveTo>
                <a:cubicBezTo>
                  <a:pt x="215" y="79"/>
                  <a:pt x="215" y="79"/>
                  <a:pt x="215" y="79"/>
                </a:cubicBezTo>
                <a:cubicBezTo>
                  <a:pt x="212" y="82"/>
                  <a:pt x="211" y="89"/>
                  <a:pt x="213" y="99"/>
                </a:cubicBezTo>
                <a:cubicBezTo>
                  <a:pt x="213" y="106"/>
                  <a:pt x="213" y="106"/>
                  <a:pt x="213" y="106"/>
                </a:cubicBezTo>
                <a:cubicBezTo>
                  <a:pt x="188" y="106"/>
                  <a:pt x="188" y="106"/>
                  <a:pt x="188" y="106"/>
                </a:cubicBezTo>
                <a:cubicBezTo>
                  <a:pt x="187" y="106"/>
                  <a:pt x="187" y="106"/>
                  <a:pt x="187" y="106"/>
                </a:cubicBezTo>
                <a:cubicBezTo>
                  <a:pt x="187" y="106"/>
                  <a:pt x="187" y="106"/>
                  <a:pt x="187" y="106"/>
                </a:cubicBezTo>
                <a:cubicBezTo>
                  <a:pt x="169" y="100"/>
                  <a:pt x="169" y="100"/>
                  <a:pt x="169" y="100"/>
                </a:cubicBezTo>
                <a:cubicBezTo>
                  <a:pt x="155" y="122"/>
                  <a:pt x="155" y="122"/>
                  <a:pt x="155" y="122"/>
                </a:cubicBezTo>
                <a:cubicBezTo>
                  <a:pt x="153" y="124"/>
                  <a:pt x="153" y="124"/>
                  <a:pt x="153" y="124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22" y="150"/>
                  <a:pt x="122" y="150"/>
                  <a:pt x="122" y="150"/>
                </a:cubicBezTo>
                <a:cubicBezTo>
                  <a:pt x="122" y="150"/>
                  <a:pt x="122" y="150"/>
                  <a:pt x="122" y="150"/>
                </a:cubicBezTo>
                <a:cubicBezTo>
                  <a:pt x="120" y="153"/>
                  <a:pt x="120" y="153"/>
                  <a:pt x="120" y="153"/>
                </a:cubicBezTo>
                <a:cubicBezTo>
                  <a:pt x="120" y="153"/>
                  <a:pt x="120" y="153"/>
                  <a:pt x="120" y="153"/>
                </a:cubicBezTo>
                <a:cubicBezTo>
                  <a:pt x="93" y="184"/>
                  <a:pt x="93" y="184"/>
                  <a:pt x="93" y="184"/>
                </a:cubicBezTo>
                <a:cubicBezTo>
                  <a:pt x="93" y="185"/>
                  <a:pt x="93" y="185"/>
                  <a:pt x="93" y="185"/>
                </a:cubicBezTo>
                <a:cubicBezTo>
                  <a:pt x="92" y="185"/>
                  <a:pt x="92" y="185"/>
                  <a:pt x="92" y="185"/>
                </a:cubicBezTo>
                <a:cubicBezTo>
                  <a:pt x="72" y="195"/>
                  <a:pt x="72" y="195"/>
                  <a:pt x="72" y="195"/>
                </a:cubicBezTo>
                <a:cubicBezTo>
                  <a:pt x="56" y="185"/>
                  <a:pt x="56" y="185"/>
                  <a:pt x="56" y="185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41" y="168"/>
                  <a:pt x="41" y="168"/>
                  <a:pt x="41" y="168"/>
                </a:cubicBezTo>
                <a:cubicBezTo>
                  <a:pt x="32" y="163"/>
                  <a:pt x="32" y="163"/>
                  <a:pt x="32" y="163"/>
                </a:cubicBezTo>
                <a:cubicBezTo>
                  <a:pt x="39" y="206"/>
                  <a:pt x="39" y="206"/>
                  <a:pt x="39" y="206"/>
                </a:cubicBezTo>
                <a:cubicBezTo>
                  <a:pt x="46" y="229"/>
                  <a:pt x="46" y="229"/>
                  <a:pt x="46" y="229"/>
                </a:cubicBezTo>
                <a:cubicBezTo>
                  <a:pt x="30" y="244"/>
                  <a:pt x="30" y="244"/>
                  <a:pt x="30" y="244"/>
                </a:cubicBezTo>
                <a:cubicBezTo>
                  <a:pt x="8" y="277"/>
                  <a:pt x="8" y="277"/>
                  <a:pt x="8" y="277"/>
                </a:cubicBezTo>
                <a:cubicBezTo>
                  <a:pt x="8" y="290"/>
                  <a:pt x="8" y="290"/>
                  <a:pt x="8" y="290"/>
                </a:cubicBezTo>
                <a:cubicBezTo>
                  <a:pt x="7" y="291"/>
                  <a:pt x="7" y="291"/>
                  <a:pt x="7" y="291"/>
                </a:cubicBezTo>
                <a:cubicBezTo>
                  <a:pt x="6" y="291"/>
                  <a:pt x="6" y="291"/>
                  <a:pt x="6" y="291"/>
                </a:cubicBezTo>
                <a:cubicBezTo>
                  <a:pt x="0" y="300"/>
                  <a:pt x="0" y="300"/>
                  <a:pt x="0" y="300"/>
                </a:cubicBezTo>
                <a:cubicBezTo>
                  <a:pt x="4" y="307"/>
                  <a:pt x="4" y="307"/>
                  <a:pt x="4" y="307"/>
                </a:cubicBezTo>
                <a:cubicBezTo>
                  <a:pt x="13" y="307"/>
                  <a:pt x="13" y="307"/>
                  <a:pt x="13" y="307"/>
                </a:cubicBezTo>
                <a:cubicBezTo>
                  <a:pt x="44" y="316"/>
                  <a:pt x="44" y="316"/>
                  <a:pt x="44" y="316"/>
                </a:cubicBezTo>
                <a:cubicBezTo>
                  <a:pt x="45" y="316"/>
                  <a:pt x="45" y="316"/>
                  <a:pt x="45" y="316"/>
                </a:cubicBezTo>
                <a:cubicBezTo>
                  <a:pt x="46" y="316"/>
                  <a:pt x="46" y="316"/>
                  <a:pt x="46" y="316"/>
                </a:cubicBezTo>
                <a:cubicBezTo>
                  <a:pt x="46" y="317"/>
                  <a:pt x="46" y="317"/>
                  <a:pt x="46" y="317"/>
                </a:cubicBezTo>
                <a:cubicBezTo>
                  <a:pt x="47" y="317"/>
                  <a:pt x="47" y="317"/>
                  <a:pt x="47" y="317"/>
                </a:cubicBezTo>
                <a:cubicBezTo>
                  <a:pt x="53" y="323"/>
                  <a:pt x="53" y="323"/>
                  <a:pt x="53" y="323"/>
                </a:cubicBezTo>
                <a:cubicBezTo>
                  <a:pt x="61" y="327"/>
                  <a:pt x="61" y="327"/>
                  <a:pt x="61" y="327"/>
                </a:cubicBezTo>
                <a:cubicBezTo>
                  <a:pt x="61" y="327"/>
                  <a:pt x="61" y="327"/>
                  <a:pt x="61" y="327"/>
                </a:cubicBezTo>
                <a:cubicBezTo>
                  <a:pt x="64" y="327"/>
                  <a:pt x="64" y="327"/>
                  <a:pt x="64" y="327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7" y="333"/>
                  <a:pt x="69" y="337"/>
                  <a:pt x="69" y="341"/>
                </a:cubicBezTo>
                <a:cubicBezTo>
                  <a:pt x="72" y="351"/>
                  <a:pt x="72" y="351"/>
                  <a:pt x="72" y="351"/>
                </a:cubicBezTo>
                <a:cubicBezTo>
                  <a:pt x="105" y="360"/>
                  <a:pt x="105" y="360"/>
                  <a:pt x="105" y="360"/>
                </a:cubicBezTo>
                <a:cubicBezTo>
                  <a:pt x="114" y="358"/>
                  <a:pt x="114" y="358"/>
                  <a:pt x="114" y="358"/>
                </a:cubicBezTo>
                <a:cubicBezTo>
                  <a:pt x="124" y="345"/>
                  <a:pt x="124" y="345"/>
                  <a:pt x="124" y="345"/>
                </a:cubicBezTo>
                <a:cubicBezTo>
                  <a:pt x="149" y="297"/>
                  <a:pt x="149" y="297"/>
                  <a:pt x="149" y="297"/>
                </a:cubicBezTo>
                <a:cubicBezTo>
                  <a:pt x="150" y="297"/>
                  <a:pt x="150" y="297"/>
                  <a:pt x="150" y="297"/>
                </a:cubicBezTo>
                <a:cubicBezTo>
                  <a:pt x="150" y="296"/>
                  <a:pt x="150" y="296"/>
                  <a:pt x="150" y="296"/>
                </a:cubicBezTo>
                <a:cubicBezTo>
                  <a:pt x="162" y="280"/>
                  <a:pt x="162" y="280"/>
                  <a:pt x="162" y="280"/>
                </a:cubicBezTo>
                <a:cubicBezTo>
                  <a:pt x="163" y="279"/>
                  <a:pt x="163" y="279"/>
                  <a:pt x="163" y="279"/>
                </a:cubicBezTo>
                <a:cubicBezTo>
                  <a:pt x="183" y="269"/>
                  <a:pt x="183" y="269"/>
                  <a:pt x="183" y="269"/>
                </a:cubicBezTo>
                <a:cubicBezTo>
                  <a:pt x="197" y="268"/>
                  <a:pt x="197" y="268"/>
                  <a:pt x="197" y="268"/>
                </a:cubicBezTo>
                <a:cubicBezTo>
                  <a:pt x="202" y="260"/>
                  <a:pt x="206" y="256"/>
                  <a:pt x="211" y="256"/>
                </a:cubicBezTo>
                <a:cubicBezTo>
                  <a:pt x="215" y="256"/>
                  <a:pt x="220" y="258"/>
                  <a:pt x="228" y="262"/>
                </a:cubicBezTo>
                <a:cubicBezTo>
                  <a:pt x="230" y="263"/>
                  <a:pt x="230" y="263"/>
                  <a:pt x="230" y="263"/>
                </a:cubicBezTo>
                <a:cubicBezTo>
                  <a:pt x="230" y="264"/>
                  <a:pt x="230" y="264"/>
                  <a:pt x="230" y="264"/>
                </a:cubicBezTo>
                <a:cubicBezTo>
                  <a:pt x="248" y="291"/>
                  <a:pt x="248" y="291"/>
                  <a:pt x="248" y="291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9" y="293"/>
                  <a:pt x="249" y="293"/>
                  <a:pt x="249" y="293"/>
                </a:cubicBezTo>
                <a:cubicBezTo>
                  <a:pt x="249" y="295"/>
                  <a:pt x="249" y="295"/>
                  <a:pt x="249" y="295"/>
                </a:cubicBezTo>
                <a:cubicBezTo>
                  <a:pt x="251" y="315"/>
                  <a:pt x="251" y="315"/>
                  <a:pt x="251" y="315"/>
                </a:cubicBezTo>
                <a:cubicBezTo>
                  <a:pt x="250" y="337"/>
                  <a:pt x="250" y="337"/>
                  <a:pt x="250" y="337"/>
                </a:cubicBezTo>
                <a:cubicBezTo>
                  <a:pt x="250" y="337"/>
                  <a:pt x="250" y="337"/>
                  <a:pt x="250" y="337"/>
                </a:cubicBezTo>
                <a:cubicBezTo>
                  <a:pt x="245" y="356"/>
                  <a:pt x="245" y="356"/>
                  <a:pt x="245" y="356"/>
                </a:cubicBezTo>
                <a:cubicBezTo>
                  <a:pt x="245" y="356"/>
                  <a:pt x="245" y="356"/>
                  <a:pt x="245" y="356"/>
                </a:cubicBezTo>
                <a:cubicBezTo>
                  <a:pt x="245" y="358"/>
                  <a:pt x="245" y="358"/>
                  <a:pt x="245" y="358"/>
                </a:cubicBezTo>
                <a:cubicBezTo>
                  <a:pt x="244" y="358"/>
                  <a:pt x="244" y="358"/>
                  <a:pt x="244" y="358"/>
                </a:cubicBezTo>
                <a:cubicBezTo>
                  <a:pt x="230" y="375"/>
                  <a:pt x="230" y="375"/>
                  <a:pt x="230" y="375"/>
                </a:cubicBezTo>
                <a:cubicBezTo>
                  <a:pt x="224" y="389"/>
                  <a:pt x="224" y="389"/>
                  <a:pt x="224" y="389"/>
                </a:cubicBezTo>
                <a:cubicBezTo>
                  <a:pt x="225" y="412"/>
                  <a:pt x="225" y="412"/>
                  <a:pt x="225" y="412"/>
                </a:cubicBezTo>
                <a:cubicBezTo>
                  <a:pt x="227" y="412"/>
                  <a:pt x="227" y="412"/>
                  <a:pt x="227" y="412"/>
                </a:cubicBezTo>
                <a:cubicBezTo>
                  <a:pt x="235" y="409"/>
                  <a:pt x="235" y="409"/>
                  <a:pt x="235" y="409"/>
                </a:cubicBezTo>
                <a:cubicBezTo>
                  <a:pt x="243" y="401"/>
                  <a:pt x="243" y="401"/>
                  <a:pt x="243" y="401"/>
                </a:cubicBezTo>
                <a:cubicBezTo>
                  <a:pt x="245" y="399"/>
                  <a:pt x="245" y="399"/>
                  <a:pt x="245" y="399"/>
                </a:cubicBezTo>
                <a:cubicBezTo>
                  <a:pt x="246" y="397"/>
                  <a:pt x="246" y="397"/>
                  <a:pt x="246" y="397"/>
                </a:cubicBezTo>
                <a:cubicBezTo>
                  <a:pt x="257" y="406"/>
                  <a:pt x="257" y="406"/>
                  <a:pt x="257" y="406"/>
                </a:cubicBezTo>
                <a:cubicBezTo>
                  <a:pt x="257" y="408"/>
                  <a:pt x="257" y="408"/>
                  <a:pt x="257" y="408"/>
                </a:cubicBezTo>
                <a:cubicBezTo>
                  <a:pt x="257" y="424"/>
                  <a:pt x="257" y="424"/>
                  <a:pt x="257" y="424"/>
                </a:cubicBezTo>
                <a:cubicBezTo>
                  <a:pt x="256" y="424"/>
                  <a:pt x="256" y="424"/>
                  <a:pt x="256" y="424"/>
                </a:cubicBezTo>
                <a:cubicBezTo>
                  <a:pt x="246" y="429"/>
                  <a:pt x="246" y="429"/>
                  <a:pt x="246" y="429"/>
                </a:cubicBezTo>
                <a:cubicBezTo>
                  <a:pt x="243" y="433"/>
                  <a:pt x="243" y="433"/>
                  <a:pt x="243" y="433"/>
                </a:cubicBezTo>
                <a:cubicBezTo>
                  <a:pt x="243" y="442"/>
                  <a:pt x="243" y="442"/>
                  <a:pt x="243" y="442"/>
                </a:cubicBezTo>
                <a:cubicBezTo>
                  <a:pt x="242" y="443"/>
                  <a:pt x="242" y="443"/>
                  <a:pt x="242" y="443"/>
                </a:cubicBezTo>
                <a:cubicBezTo>
                  <a:pt x="242" y="443"/>
                  <a:pt x="242" y="443"/>
                  <a:pt x="242" y="443"/>
                </a:cubicBezTo>
                <a:cubicBezTo>
                  <a:pt x="236" y="455"/>
                  <a:pt x="236" y="455"/>
                  <a:pt x="236" y="455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2" y="456"/>
                  <a:pt x="232" y="456"/>
                  <a:pt x="232" y="456"/>
                </a:cubicBezTo>
                <a:cubicBezTo>
                  <a:pt x="224" y="457"/>
                  <a:pt x="224" y="457"/>
                  <a:pt x="224" y="457"/>
                </a:cubicBezTo>
                <a:cubicBezTo>
                  <a:pt x="216" y="459"/>
                  <a:pt x="216" y="459"/>
                  <a:pt x="216" y="459"/>
                </a:cubicBezTo>
                <a:cubicBezTo>
                  <a:pt x="209" y="471"/>
                  <a:pt x="209" y="471"/>
                  <a:pt x="209" y="471"/>
                </a:cubicBezTo>
                <a:cubicBezTo>
                  <a:pt x="210" y="473"/>
                  <a:pt x="210" y="473"/>
                  <a:pt x="210" y="473"/>
                </a:cubicBezTo>
                <a:cubicBezTo>
                  <a:pt x="245" y="469"/>
                  <a:pt x="245" y="469"/>
                  <a:pt x="245" y="469"/>
                </a:cubicBezTo>
                <a:cubicBezTo>
                  <a:pt x="251" y="463"/>
                  <a:pt x="251" y="463"/>
                  <a:pt x="251" y="463"/>
                </a:cubicBezTo>
                <a:cubicBezTo>
                  <a:pt x="263" y="433"/>
                  <a:pt x="263" y="433"/>
                  <a:pt x="263" y="433"/>
                </a:cubicBezTo>
                <a:cubicBezTo>
                  <a:pt x="263" y="433"/>
                  <a:pt x="263" y="433"/>
                  <a:pt x="263" y="433"/>
                </a:cubicBezTo>
                <a:cubicBezTo>
                  <a:pt x="341" y="353"/>
                  <a:pt x="341" y="353"/>
                  <a:pt x="341" y="353"/>
                </a:cubicBezTo>
                <a:cubicBezTo>
                  <a:pt x="343" y="353"/>
                  <a:pt x="343" y="353"/>
                  <a:pt x="343" y="353"/>
                </a:cubicBezTo>
                <a:cubicBezTo>
                  <a:pt x="360" y="344"/>
                  <a:pt x="360" y="344"/>
                  <a:pt x="360" y="344"/>
                </a:cubicBezTo>
                <a:cubicBezTo>
                  <a:pt x="361" y="343"/>
                  <a:pt x="361" y="343"/>
                  <a:pt x="361" y="343"/>
                </a:cubicBezTo>
                <a:cubicBezTo>
                  <a:pt x="361" y="344"/>
                  <a:pt x="361" y="344"/>
                  <a:pt x="361" y="344"/>
                </a:cubicBezTo>
                <a:cubicBezTo>
                  <a:pt x="375" y="344"/>
                  <a:pt x="375" y="344"/>
                  <a:pt x="375" y="344"/>
                </a:cubicBezTo>
                <a:cubicBezTo>
                  <a:pt x="389" y="341"/>
                  <a:pt x="389" y="341"/>
                  <a:pt x="389" y="341"/>
                </a:cubicBezTo>
                <a:cubicBezTo>
                  <a:pt x="403" y="335"/>
                  <a:pt x="403" y="335"/>
                  <a:pt x="403" y="335"/>
                </a:cubicBezTo>
                <a:cubicBezTo>
                  <a:pt x="414" y="323"/>
                  <a:pt x="414" y="323"/>
                  <a:pt x="414" y="323"/>
                </a:cubicBezTo>
                <a:cubicBezTo>
                  <a:pt x="431" y="277"/>
                  <a:pt x="431" y="277"/>
                  <a:pt x="431" y="277"/>
                </a:cubicBezTo>
                <a:cubicBezTo>
                  <a:pt x="431" y="277"/>
                  <a:pt x="431" y="277"/>
                  <a:pt x="431" y="277"/>
                </a:cubicBezTo>
                <a:cubicBezTo>
                  <a:pt x="431" y="276"/>
                  <a:pt x="431" y="276"/>
                  <a:pt x="431" y="276"/>
                </a:cubicBezTo>
                <a:cubicBezTo>
                  <a:pt x="496" y="207"/>
                  <a:pt x="496" y="207"/>
                  <a:pt x="496" y="207"/>
                </a:cubicBezTo>
                <a:cubicBezTo>
                  <a:pt x="496" y="206"/>
                  <a:pt x="496" y="206"/>
                  <a:pt x="496" y="206"/>
                </a:cubicBezTo>
                <a:cubicBezTo>
                  <a:pt x="492" y="169"/>
                  <a:pt x="492" y="169"/>
                  <a:pt x="492" y="169"/>
                </a:cubicBezTo>
                <a:cubicBezTo>
                  <a:pt x="489" y="168"/>
                  <a:pt x="485" y="166"/>
                  <a:pt x="483" y="163"/>
                </a:cubicBezTo>
                <a:cubicBezTo>
                  <a:pt x="480" y="161"/>
                  <a:pt x="480" y="161"/>
                  <a:pt x="480" y="161"/>
                </a:cubicBezTo>
                <a:cubicBezTo>
                  <a:pt x="480" y="162"/>
                  <a:pt x="480" y="162"/>
                  <a:pt x="480" y="162"/>
                </a:cubicBezTo>
                <a:cubicBezTo>
                  <a:pt x="470" y="163"/>
                  <a:pt x="470" y="163"/>
                  <a:pt x="470" y="163"/>
                </a:cubicBezTo>
                <a:cubicBezTo>
                  <a:pt x="465" y="161"/>
                  <a:pt x="461" y="158"/>
                  <a:pt x="457" y="153"/>
                </a:cubicBezTo>
                <a:cubicBezTo>
                  <a:pt x="454" y="147"/>
                  <a:pt x="454" y="147"/>
                  <a:pt x="454" y="147"/>
                </a:cubicBezTo>
                <a:cubicBezTo>
                  <a:pt x="454" y="146"/>
                  <a:pt x="454" y="146"/>
                  <a:pt x="454" y="146"/>
                </a:cubicBezTo>
                <a:cubicBezTo>
                  <a:pt x="453" y="145"/>
                  <a:pt x="453" y="145"/>
                  <a:pt x="453" y="145"/>
                </a:cubicBezTo>
                <a:cubicBezTo>
                  <a:pt x="453" y="88"/>
                  <a:pt x="453" y="88"/>
                  <a:pt x="453" y="88"/>
                </a:cubicBezTo>
                <a:cubicBezTo>
                  <a:pt x="447" y="86"/>
                  <a:pt x="440" y="81"/>
                  <a:pt x="433" y="74"/>
                </a:cubicBezTo>
                <a:cubicBezTo>
                  <a:pt x="419" y="59"/>
                  <a:pt x="419" y="59"/>
                  <a:pt x="419" y="59"/>
                </a:cubicBezTo>
                <a:cubicBezTo>
                  <a:pt x="407" y="41"/>
                  <a:pt x="407" y="41"/>
                  <a:pt x="407" y="41"/>
                </a:cubicBezTo>
                <a:cubicBezTo>
                  <a:pt x="404" y="37"/>
                  <a:pt x="404" y="31"/>
                  <a:pt x="406" y="21"/>
                </a:cubicBezTo>
                <a:cubicBezTo>
                  <a:pt x="407" y="16"/>
                  <a:pt x="407" y="16"/>
                  <a:pt x="407" y="16"/>
                </a:cubicBezTo>
                <a:cubicBezTo>
                  <a:pt x="399" y="6"/>
                  <a:pt x="399" y="6"/>
                  <a:pt x="399" y="6"/>
                </a:cubicBezTo>
                <a:cubicBezTo>
                  <a:pt x="398" y="15"/>
                  <a:pt x="398" y="15"/>
                  <a:pt x="398" y="15"/>
                </a:cubicBezTo>
                <a:cubicBezTo>
                  <a:pt x="389" y="33"/>
                  <a:pt x="389" y="33"/>
                  <a:pt x="389" y="33"/>
                </a:cubicBezTo>
                <a:cubicBezTo>
                  <a:pt x="385" y="33"/>
                  <a:pt x="385" y="33"/>
                  <a:pt x="385" y="33"/>
                </a:cubicBezTo>
                <a:cubicBezTo>
                  <a:pt x="378" y="33"/>
                  <a:pt x="370" y="32"/>
                  <a:pt x="363" y="29"/>
                </a:cubicBezTo>
                <a:cubicBezTo>
                  <a:pt x="357" y="27"/>
                  <a:pt x="354" y="21"/>
                  <a:pt x="354" y="15"/>
                </a:cubicBezTo>
                <a:cubicBezTo>
                  <a:pt x="354" y="11"/>
                  <a:pt x="354" y="11"/>
                  <a:pt x="354" y="11"/>
                </a:cubicBezTo>
                <a:cubicBezTo>
                  <a:pt x="349" y="11"/>
                  <a:pt x="349" y="11"/>
                  <a:pt x="349" y="11"/>
                </a:cubicBezTo>
                <a:cubicBezTo>
                  <a:pt x="329" y="16"/>
                  <a:pt x="329" y="16"/>
                  <a:pt x="329" y="16"/>
                </a:cubicBezTo>
                <a:cubicBezTo>
                  <a:pt x="314" y="1"/>
                  <a:pt x="314" y="1"/>
                  <a:pt x="314" y="1"/>
                </a:cubicBezTo>
                <a:cubicBezTo>
                  <a:pt x="308" y="0"/>
                  <a:pt x="308" y="0"/>
                  <a:pt x="308" y="0"/>
                </a:cubicBezTo>
                <a:cubicBezTo>
                  <a:pt x="303" y="5"/>
                  <a:pt x="303" y="5"/>
                  <a:pt x="303" y="5"/>
                </a:cubicBezTo>
                <a:cubicBezTo>
                  <a:pt x="309" y="16"/>
                  <a:pt x="309" y="16"/>
                  <a:pt x="309" y="16"/>
                </a:cubicBezTo>
                <a:cubicBezTo>
                  <a:pt x="312" y="19"/>
                  <a:pt x="312" y="19"/>
                  <a:pt x="312" y="19"/>
                </a:cubicBezTo>
                <a:cubicBezTo>
                  <a:pt x="301" y="41"/>
                  <a:pt x="301" y="41"/>
                  <a:pt x="301" y="41"/>
                </a:cubicBezTo>
                <a:cubicBezTo>
                  <a:pt x="300" y="41"/>
                  <a:pt x="300" y="41"/>
                  <a:pt x="300" y="41"/>
                </a:cubicBezTo>
                <a:cubicBezTo>
                  <a:pt x="300" y="42"/>
                  <a:pt x="300" y="42"/>
                  <a:pt x="300" y="42"/>
                </a:cubicBezTo>
                <a:cubicBezTo>
                  <a:pt x="299" y="42"/>
                  <a:pt x="299" y="42"/>
                  <a:pt x="299" y="42"/>
                </a:cubicBezTo>
                <a:cubicBezTo>
                  <a:pt x="280" y="63"/>
                  <a:pt x="280" y="63"/>
                  <a:pt x="280" y="63"/>
                </a:cubicBezTo>
                <a:cubicBezTo>
                  <a:pt x="279" y="65"/>
                  <a:pt x="279" y="65"/>
                  <a:pt x="279" y="65"/>
                </a:cubicBezTo>
                <a:cubicBezTo>
                  <a:pt x="277" y="65"/>
                  <a:pt x="277" y="65"/>
                  <a:pt x="277" y="65"/>
                </a:cubicBezTo>
                <a:cubicBezTo>
                  <a:pt x="247" y="68"/>
                  <a:pt x="247" y="68"/>
                  <a:pt x="247" y="68"/>
                </a:cubicBezTo>
                <a:lnTo>
                  <a:pt x="227" y="62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9" name="Freeform 28"/>
          <p:cNvSpPr/>
          <p:nvPr/>
        </p:nvSpPr>
        <p:spPr bwMode="auto">
          <a:xfrm>
            <a:off x="3786188" y="1851025"/>
            <a:ext cx="668337" cy="446088"/>
          </a:xfrm>
          <a:custGeom>
            <a:avLst/>
            <a:gdLst>
              <a:gd name="T0" fmla="*/ 2147483646 w 707"/>
              <a:gd name="T1" fmla="*/ 2147483646 h 481"/>
              <a:gd name="T2" fmla="*/ 2147483646 w 707"/>
              <a:gd name="T3" fmla="*/ 2147483646 h 481"/>
              <a:gd name="T4" fmla="*/ 2147483646 w 707"/>
              <a:gd name="T5" fmla="*/ 2147483646 h 481"/>
              <a:gd name="T6" fmla="*/ 2147483646 w 707"/>
              <a:gd name="T7" fmla="*/ 2147483646 h 481"/>
              <a:gd name="T8" fmla="*/ 2147483646 w 707"/>
              <a:gd name="T9" fmla="*/ 2147483646 h 481"/>
              <a:gd name="T10" fmla="*/ 2147483646 w 707"/>
              <a:gd name="T11" fmla="*/ 2147483646 h 481"/>
              <a:gd name="T12" fmla="*/ 0 w 707"/>
              <a:gd name="T13" fmla="*/ 2147483646 h 481"/>
              <a:gd name="T14" fmla="*/ 2147483646 w 707"/>
              <a:gd name="T15" fmla="*/ 2147483646 h 481"/>
              <a:gd name="T16" fmla="*/ 2147483646 w 707"/>
              <a:gd name="T17" fmla="*/ 2147483646 h 481"/>
              <a:gd name="T18" fmla="*/ 2147483646 w 707"/>
              <a:gd name="T19" fmla="*/ 2147483646 h 481"/>
              <a:gd name="T20" fmla="*/ 2147483646 w 707"/>
              <a:gd name="T21" fmla="*/ 2147483646 h 481"/>
              <a:gd name="T22" fmla="*/ 2147483646 w 707"/>
              <a:gd name="T23" fmla="*/ 2147483646 h 481"/>
              <a:gd name="T24" fmla="*/ 2147483646 w 707"/>
              <a:gd name="T25" fmla="*/ 2147483646 h 481"/>
              <a:gd name="T26" fmla="*/ 2147483646 w 707"/>
              <a:gd name="T27" fmla="*/ 2147483646 h 481"/>
              <a:gd name="T28" fmla="*/ 2147483646 w 707"/>
              <a:gd name="T29" fmla="*/ 2147483646 h 481"/>
              <a:gd name="T30" fmla="*/ 2147483646 w 707"/>
              <a:gd name="T31" fmla="*/ 2147483646 h 481"/>
              <a:gd name="T32" fmla="*/ 2147483646 w 707"/>
              <a:gd name="T33" fmla="*/ 2147483646 h 481"/>
              <a:gd name="T34" fmla="*/ 2147483646 w 707"/>
              <a:gd name="T35" fmla="*/ 2147483646 h 481"/>
              <a:gd name="T36" fmla="*/ 2147483646 w 707"/>
              <a:gd name="T37" fmla="*/ 2147483646 h 481"/>
              <a:gd name="T38" fmla="*/ 2147483646 w 707"/>
              <a:gd name="T39" fmla="*/ 2147483646 h 481"/>
              <a:gd name="T40" fmla="*/ 2147483646 w 707"/>
              <a:gd name="T41" fmla="*/ 2147483646 h 481"/>
              <a:gd name="T42" fmla="*/ 2147483646 w 707"/>
              <a:gd name="T43" fmla="*/ 2147483646 h 481"/>
              <a:gd name="T44" fmla="*/ 2147483646 w 707"/>
              <a:gd name="T45" fmla="*/ 2147483646 h 481"/>
              <a:gd name="T46" fmla="*/ 2147483646 w 707"/>
              <a:gd name="T47" fmla="*/ 2147483646 h 481"/>
              <a:gd name="T48" fmla="*/ 2147483646 w 707"/>
              <a:gd name="T49" fmla="*/ 2147483646 h 481"/>
              <a:gd name="T50" fmla="*/ 2147483646 w 707"/>
              <a:gd name="T51" fmla="*/ 2147483646 h 481"/>
              <a:gd name="T52" fmla="*/ 2147483646 w 707"/>
              <a:gd name="T53" fmla="*/ 2147483646 h 481"/>
              <a:gd name="T54" fmla="*/ 2147483646 w 707"/>
              <a:gd name="T55" fmla="*/ 2147483646 h 481"/>
              <a:gd name="T56" fmla="*/ 2147483646 w 707"/>
              <a:gd name="T57" fmla="*/ 2147483646 h 481"/>
              <a:gd name="T58" fmla="*/ 2147483646 w 707"/>
              <a:gd name="T59" fmla="*/ 2147483646 h 481"/>
              <a:gd name="T60" fmla="*/ 2147483646 w 707"/>
              <a:gd name="T61" fmla="*/ 2147483646 h 481"/>
              <a:gd name="T62" fmla="*/ 2147483646 w 707"/>
              <a:gd name="T63" fmla="*/ 2147483646 h 481"/>
              <a:gd name="T64" fmla="*/ 2147483646 w 707"/>
              <a:gd name="T65" fmla="*/ 2147483646 h 481"/>
              <a:gd name="T66" fmla="*/ 2147483646 w 707"/>
              <a:gd name="T67" fmla="*/ 2147483646 h 481"/>
              <a:gd name="T68" fmla="*/ 2147483646 w 707"/>
              <a:gd name="T69" fmla="*/ 2147483646 h 481"/>
              <a:gd name="T70" fmla="*/ 2147483646 w 707"/>
              <a:gd name="T71" fmla="*/ 2147483646 h 481"/>
              <a:gd name="T72" fmla="*/ 2147483646 w 707"/>
              <a:gd name="T73" fmla="*/ 2147483646 h 481"/>
              <a:gd name="T74" fmla="*/ 2147483646 w 707"/>
              <a:gd name="T75" fmla="*/ 2147483646 h 481"/>
              <a:gd name="T76" fmla="*/ 2147483646 w 707"/>
              <a:gd name="T77" fmla="*/ 2147483646 h 481"/>
              <a:gd name="T78" fmla="*/ 2147483646 w 707"/>
              <a:gd name="T79" fmla="*/ 2147483646 h 481"/>
              <a:gd name="T80" fmla="*/ 2147483646 w 707"/>
              <a:gd name="T81" fmla="*/ 2147483646 h 481"/>
              <a:gd name="T82" fmla="*/ 2147483646 w 707"/>
              <a:gd name="T83" fmla="*/ 2147483646 h 481"/>
              <a:gd name="T84" fmla="*/ 2147483646 w 707"/>
              <a:gd name="T85" fmla="*/ 2147483646 h 481"/>
              <a:gd name="T86" fmla="*/ 2147483646 w 707"/>
              <a:gd name="T87" fmla="*/ 2147483646 h 481"/>
              <a:gd name="T88" fmla="*/ 2147483646 w 707"/>
              <a:gd name="T89" fmla="*/ 2147483646 h 481"/>
              <a:gd name="T90" fmla="*/ 2147483646 w 707"/>
              <a:gd name="T91" fmla="*/ 2147483646 h 481"/>
              <a:gd name="T92" fmla="*/ 2147483646 w 707"/>
              <a:gd name="T93" fmla="*/ 2147483646 h 481"/>
              <a:gd name="T94" fmla="*/ 2147483646 w 707"/>
              <a:gd name="T95" fmla="*/ 2147483646 h 481"/>
              <a:gd name="T96" fmla="*/ 2147483646 w 707"/>
              <a:gd name="T97" fmla="*/ 2147483646 h 481"/>
              <a:gd name="T98" fmla="*/ 2147483646 w 707"/>
              <a:gd name="T99" fmla="*/ 2147483646 h 481"/>
              <a:gd name="T100" fmla="*/ 2147483646 w 707"/>
              <a:gd name="T101" fmla="*/ 2147483646 h 481"/>
              <a:gd name="T102" fmla="*/ 2147483646 w 707"/>
              <a:gd name="T103" fmla="*/ 2147483646 h 481"/>
              <a:gd name="T104" fmla="*/ 2147483646 w 707"/>
              <a:gd name="T105" fmla="*/ 2147483646 h 481"/>
              <a:gd name="T106" fmla="*/ 2147483646 w 707"/>
              <a:gd name="T107" fmla="*/ 2147483646 h 481"/>
              <a:gd name="T108" fmla="*/ 2147483646 w 707"/>
              <a:gd name="T109" fmla="*/ 2147483646 h 481"/>
              <a:gd name="T110" fmla="*/ 2147483646 w 707"/>
              <a:gd name="T111" fmla="*/ 2147483646 h 481"/>
              <a:gd name="T112" fmla="*/ 2147483646 w 707"/>
              <a:gd name="T113" fmla="*/ 2147483646 h 481"/>
              <a:gd name="T114" fmla="*/ 2147483646 w 707"/>
              <a:gd name="T115" fmla="*/ 2147483646 h 48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707"/>
              <a:gd name="T175" fmla="*/ 0 h 481"/>
              <a:gd name="T176" fmla="*/ 707 w 707"/>
              <a:gd name="T177" fmla="*/ 481 h 48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707" h="481">
                <a:moveTo>
                  <a:pt x="137" y="22"/>
                </a:moveTo>
                <a:cubicBezTo>
                  <a:pt x="133" y="0"/>
                  <a:pt x="133" y="0"/>
                  <a:pt x="133" y="0"/>
                </a:cubicBezTo>
                <a:cubicBezTo>
                  <a:pt x="123" y="7"/>
                  <a:pt x="123" y="7"/>
                  <a:pt x="123" y="7"/>
                </a:cubicBezTo>
                <a:cubicBezTo>
                  <a:pt x="122" y="7"/>
                  <a:pt x="122" y="7"/>
                  <a:pt x="122" y="7"/>
                </a:cubicBezTo>
                <a:cubicBezTo>
                  <a:pt x="96" y="16"/>
                  <a:pt x="96" y="16"/>
                  <a:pt x="96" y="16"/>
                </a:cubicBezTo>
                <a:cubicBezTo>
                  <a:pt x="95" y="14"/>
                  <a:pt x="95" y="14"/>
                  <a:pt x="95" y="14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25"/>
                  <a:pt x="91" y="25"/>
                  <a:pt x="91" y="25"/>
                </a:cubicBezTo>
                <a:cubicBezTo>
                  <a:pt x="90" y="26"/>
                  <a:pt x="90" y="26"/>
                  <a:pt x="90" y="26"/>
                </a:cubicBezTo>
                <a:cubicBezTo>
                  <a:pt x="77" y="45"/>
                  <a:pt x="77" y="45"/>
                  <a:pt x="77" y="45"/>
                </a:cubicBezTo>
                <a:cubicBezTo>
                  <a:pt x="76" y="45"/>
                  <a:pt x="76" y="45"/>
                  <a:pt x="76" y="45"/>
                </a:cubicBezTo>
                <a:cubicBezTo>
                  <a:pt x="76" y="46"/>
                  <a:pt x="76" y="46"/>
                  <a:pt x="76" y="46"/>
                </a:cubicBezTo>
                <a:cubicBezTo>
                  <a:pt x="75" y="46"/>
                  <a:pt x="75" y="46"/>
                  <a:pt x="75" y="46"/>
                </a:cubicBezTo>
                <a:cubicBezTo>
                  <a:pt x="56" y="62"/>
                  <a:pt x="56" y="62"/>
                  <a:pt x="56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4" y="64"/>
                  <a:pt x="54" y="64"/>
                  <a:pt x="54" y="64"/>
                </a:cubicBezTo>
                <a:cubicBezTo>
                  <a:pt x="51" y="62"/>
                  <a:pt x="51" y="62"/>
                  <a:pt x="51" y="62"/>
                </a:cubicBezTo>
                <a:cubicBezTo>
                  <a:pt x="38" y="56"/>
                  <a:pt x="30" y="50"/>
                  <a:pt x="28" y="45"/>
                </a:cubicBezTo>
                <a:cubicBezTo>
                  <a:pt x="26" y="43"/>
                  <a:pt x="24" y="43"/>
                  <a:pt x="22" y="41"/>
                </a:cubicBezTo>
                <a:cubicBezTo>
                  <a:pt x="9" y="44"/>
                  <a:pt x="9" y="44"/>
                  <a:pt x="9" y="44"/>
                </a:cubicBezTo>
                <a:cubicBezTo>
                  <a:pt x="0" y="52"/>
                  <a:pt x="0" y="52"/>
                  <a:pt x="0" y="52"/>
                </a:cubicBezTo>
                <a:cubicBezTo>
                  <a:pt x="22" y="71"/>
                  <a:pt x="22" y="71"/>
                  <a:pt x="22" y="71"/>
                </a:cubicBezTo>
                <a:cubicBezTo>
                  <a:pt x="40" y="78"/>
                  <a:pt x="40" y="78"/>
                  <a:pt x="40" y="78"/>
                </a:cubicBezTo>
                <a:cubicBezTo>
                  <a:pt x="41" y="79"/>
                  <a:pt x="41" y="79"/>
                  <a:pt x="41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43" y="82"/>
                  <a:pt x="43" y="82"/>
                  <a:pt x="43" y="82"/>
                </a:cubicBezTo>
                <a:cubicBezTo>
                  <a:pt x="43" y="83"/>
                  <a:pt x="43" y="83"/>
                  <a:pt x="43" y="83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36"/>
                  <a:pt x="48" y="136"/>
                  <a:pt x="48" y="136"/>
                </a:cubicBezTo>
                <a:cubicBezTo>
                  <a:pt x="52" y="155"/>
                  <a:pt x="52" y="155"/>
                  <a:pt x="52" y="155"/>
                </a:cubicBezTo>
                <a:cubicBezTo>
                  <a:pt x="65" y="185"/>
                  <a:pt x="65" y="185"/>
                  <a:pt x="65" y="185"/>
                </a:cubicBezTo>
                <a:cubicBezTo>
                  <a:pt x="79" y="199"/>
                  <a:pt x="79" y="199"/>
                  <a:pt x="79" y="199"/>
                </a:cubicBezTo>
                <a:cubicBezTo>
                  <a:pt x="91" y="190"/>
                  <a:pt x="91" y="190"/>
                  <a:pt x="91" y="19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9" y="179"/>
                  <a:pt x="99" y="179"/>
                  <a:pt x="99" y="179"/>
                </a:cubicBezTo>
                <a:cubicBezTo>
                  <a:pt x="100" y="179"/>
                  <a:pt x="100" y="179"/>
                  <a:pt x="100" y="179"/>
                </a:cubicBezTo>
                <a:cubicBezTo>
                  <a:pt x="115" y="161"/>
                  <a:pt x="115" y="161"/>
                  <a:pt x="115" y="161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28" y="173"/>
                  <a:pt x="128" y="173"/>
                  <a:pt x="128" y="173"/>
                </a:cubicBezTo>
                <a:cubicBezTo>
                  <a:pt x="128" y="173"/>
                  <a:pt x="128" y="173"/>
                  <a:pt x="128" y="173"/>
                </a:cubicBezTo>
                <a:cubicBezTo>
                  <a:pt x="128" y="173"/>
                  <a:pt x="128" y="173"/>
                  <a:pt x="128" y="173"/>
                </a:cubicBezTo>
                <a:cubicBezTo>
                  <a:pt x="128" y="174"/>
                  <a:pt x="128" y="174"/>
                  <a:pt x="128" y="174"/>
                </a:cubicBezTo>
                <a:cubicBezTo>
                  <a:pt x="141" y="199"/>
                  <a:pt x="141" y="199"/>
                  <a:pt x="141" y="199"/>
                </a:cubicBezTo>
                <a:cubicBezTo>
                  <a:pt x="156" y="205"/>
                  <a:pt x="156" y="205"/>
                  <a:pt x="156" y="205"/>
                </a:cubicBezTo>
                <a:cubicBezTo>
                  <a:pt x="165" y="230"/>
                  <a:pt x="165" y="230"/>
                  <a:pt x="165" y="230"/>
                </a:cubicBezTo>
                <a:cubicBezTo>
                  <a:pt x="165" y="231"/>
                  <a:pt x="165" y="231"/>
                  <a:pt x="165" y="231"/>
                </a:cubicBezTo>
                <a:cubicBezTo>
                  <a:pt x="165" y="232"/>
                  <a:pt x="165" y="232"/>
                  <a:pt x="165" y="232"/>
                </a:cubicBezTo>
                <a:cubicBezTo>
                  <a:pt x="164" y="256"/>
                  <a:pt x="164" y="256"/>
                  <a:pt x="164" y="256"/>
                </a:cubicBezTo>
                <a:cubicBezTo>
                  <a:pt x="164" y="257"/>
                  <a:pt x="164" y="257"/>
                  <a:pt x="164" y="257"/>
                </a:cubicBezTo>
                <a:cubicBezTo>
                  <a:pt x="163" y="257"/>
                  <a:pt x="163" y="257"/>
                  <a:pt x="163" y="257"/>
                </a:cubicBezTo>
                <a:cubicBezTo>
                  <a:pt x="156" y="278"/>
                  <a:pt x="156" y="278"/>
                  <a:pt x="156" y="278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81" y="282"/>
                  <a:pt x="181" y="282"/>
                  <a:pt x="181" y="282"/>
                </a:cubicBezTo>
                <a:cubicBezTo>
                  <a:pt x="193" y="269"/>
                  <a:pt x="193" y="269"/>
                  <a:pt x="193" y="269"/>
                </a:cubicBezTo>
                <a:cubicBezTo>
                  <a:pt x="196" y="272"/>
                  <a:pt x="196" y="272"/>
                  <a:pt x="196" y="272"/>
                </a:cubicBezTo>
                <a:cubicBezTo>
                  <a:pt x="207" y="275"/>
                  <a:pt x="207" y="275"/>
                  <a:pt x="207" y="275"/>
                </a:cubicBezTo>
                <a:cubicBezTo>
                  <a:pt x="207" y="275"/>
                  <a:pt x="207" y="275"/>
                  <a:pt x="207" y="275"/>
                </a:cubicBezTo>
                <a:cubicBezTo>
                  <a:pt x="207" y="275"/>
                  <a:pt x="207" y="275"/>
                  <a:pt x="207" y="275"/>
                </a:cubicBezTo>
                <a:cubicBezTo>
                  <a:pt x="220" y="286"/>
                  <a:pt x="220" y="286"/>
                  <a:pt x="220" y="286"/>
                </a:cubicBezTo>
                <a:cubicBezTo>
                  <a:pt x="233" y="283"/>
                  <a:pt x="233" y="283"/>
                  <a:pt x="233" y="283"/>
                </a:cubicBezTo>
                <a:cubicBezTo>
                  <a:pt x="244" y="280"/>
                  <a:pt x="249" y="283"/>
                  <a:pt x="252" y="291"/>
                </a:cubicBezTo>
                <a:cubicBezTo>
                  <a:pt x="252" y="300"/>
                  <a:pt x="252" y="300"/>
                  <a:pt x="252" y="300"/>
                </a:cubicBezTo>
                <a:cubicBezTo>
                  <a:pt x="255" y="301"/>
                  <a:pt x="255" y="301"/>
                  <a:pt x="255" y="301"/>
                </a:cubicBezTo>
                <a:cubicBezTo>
                  <a:pt x="269" y="305"/>
                  <a:pt x="269" y="305"/>
                  <a:pt x="269" y="305"/>
                </a:cubicBezTo>
                <a:cubicBezTo>
                  <a:pt x="276" y="292"/>
                  <a:pt x="276" y="292"/>
                  <a:pt x="276" y="292"/>
                </a:cubicBezTo>
                <a:cubicBezTo>
                  <a:pt x="276" y="286"/>
                  <a:pt x="276" y="286"/>
                  <a:pt x="276" y="286"/>
                </a:cubicBezTo>
                <a:cubicBezTo>
                  <a:pt x="276" y="282"/>
                  <a:pt x="277" y="278"/>
                  <a:pt x="280" y="277"/>
                </a:cubicBezTo>
                <a:cubicBezTo>
                  <a:pt x="288" y="278"/>
                  <a:pt x="288" y="278"/>
                  <a:pt x="288" y="278"/>
                </a:cubicBezTo>
                <a:cubicBezTo>
                  <a:pt x="300" y="283"/>
                  <a:pt x="305" y="291"/>
                  <a:pt x="305" y="299"/>
                </a:cubicBezTo>
                <a:cubicBezTo>
                  <a:pt x="304" y="306"/>
                  <a:pt x="304" y="306"/>
                  <a:pt x="304" y="306"/>
                </a:cubicBezTo>
                <a:cubicBezTo>
                  <a:pt x="304" y="319"/>
                  <a:pt x="304" y="319"/>
                  <a:pt x="304" y="319"/>
                </a:cubicBezTo>
                <a:cubicBezTo>
                  <a:pt x="316" y="336"/>
                  <a:pt x="316" y="336"/>
                  <a:pt x="316" y="336"/>
                </a:cubicBezTo>
                <a:cubicBezTo>
                  <a:pt x="329" y="351"/>
                  <a:pt x="329" y="351"/>
                  <a:pt x="329" y="351"/>
                </a:cubicBezTo>
                <a:cubicBezTo>
                  <a:pt x="334" y="356"/>
                  <a:pt x="339" y="358"/>
                  <a:pt x="344" y="360"/>
                </a:cubicBezTo>
                <a:cubicBezTo>
                  <a:pt x="346" y="360"/>
                  <a:pt x="346" y="360"/>
                  <a:pt x="346" y="360"/>
                </a:cubicBezTo>
                <a:cubicBezTo>
                  <a:pt x="350" y="362"/>
                  <a:pt x="352" y="368"/>
                  <a:pt x="352" y="379"/>
                </a:cubicBezTo>
                <a:cubicBezTo>
                  <a:pt x="352" y="427"/>
                  <a:pt x="352" y="427"/>
                  <a:pt x="352" y="427"/>
                </a:cubicBezTo>
                <a:cubicBezTo>
                  <a:pt x="354" y="431"/>
                  <a:pt x="357" y="434"/>
                  <a:pt x="360" y="435"/>
                </a:cubicBezTo>
                <a:cubicBezTo>
                  <a:pt x="362" y="435"/>
                  <a:pt x="362" y="435"/>
                  <a:pt x="362" y="435"/>
                </a:cubicBezTo>
                <a:cubicBezTo>
                  <a:pt x="369" y="432"/>
                  <a:pt x="373" y="433"/>
                  <a:pt x="378" y="438"/>
                </a:cubicBezTo>
                <a:cubicBezTo>
                  <a:pt x="381" y="440"/>
                  <a:pt x="381" y="440"/>
                  <a:pt x="381" y="440"/>
                </a:cubicBezTo>
                <a:cubicBezTo>
                  <a:pt x="386" y="441"/>
                  <a:pt x="391" y="446"/>
                  <a:pt x="392" y="454"/>
                </a:cubicBezTo>
                <a:cubicBezTo>
                  <a:pt x="394" y="481"/>
                  <a:pt x="394" y="481"/>
                  <a:pt x="394" y="481"/>
                </a:cubicBezTo>
                <a:cubicBezTo>
                  <a:pt x="418" y="431"/>
                  <a:pt x="418" y="431"/>
                  <a:pt x="418" y="431"/>
                </a:cubicBezTo>
                <a:cubicBezTo>
                  <a:pt x="426" y="405"/>
                  <a:pt x="434" y="389"/>
                  <a:pt x="446" y="387"/>
                </a:cubicBezTo>
                <a:cubicBezTo>
                  <a:pt x="455" y="383"/>
                  <a:pt x="470" y="389"/>
                  <a:pt x="489" y="399"/>
                </a:cubicBezTo>
                <a:cubicBezTo>
                  <a:pt x="557" y="405"/>
                  <a:pt x="557" y="405"/>
                  <a:pt x="557" y="405"/>
                </a:cubicBezTo>
                <a:cubicBezTo>
                  <a:pt x="560" y="390"/>
                  <a:pt x="560" y="390"/>
                  <a:pt x="560" y="390"/>
                </a:cubicBezTo>
                <a:cubicBezTo>
                  <a:pt x="528" y="359"/>
                  <a:pt x="528" y="359"/>
                  <a:pt x="528" y="359"/>
                </a:cubicBezTo>
                <a:cubicBezTo>
                  <a:pt x="513" y="351"/>
                  <a:pt x="507" y="344"/>
                  <a:pt x="509" y="340"/>
                </a:cubicBezTo>
                <a:cubicBezTo>
                  <a:pt x="533" y="341"/>
                  <a:pt x="533" y="341"/>
                  <a:pt x="533" y="341"/>
                </a:cubicBezTo>
                <a:cubicBezTo>
                  <a:pt x="555" y="349"/>
                  <a:pt x="576" y="336"/>
                  <a:pt x="596" y="300"/>
                </a:cubicBezTo>
                <a:cubicBezTo>
                  <a:pt x="596" y="300"/>
                  <a:pt x="596" y="300"/>
                  <a:pt x="596" y="300"/>
                </a:cubicBezTo>
                <a:cubicBezTo>
                  <a:pt x="598" y="300"/>
                  <a:pt x="598" y="300"/>
                  <a:pt x="598" y="300"/>
                </a:cubicBezTo>
                <a:cubicBezTo>
                  <a:pt x="621" y="278"/>
                  <a:pt x="621" y="278"/>
                  <a:pt x="621" y="278"/>
                </a:cubicBezTo>
                <a:cubicBezTo>
                  <a:pt x="624" y="229"/>
                  <a:pt x="624" y="229"/>
                  <a:pt x="624" y="229"/>
                </a:cubicBezTo>
                <a:cubicBezTo>
                  <a:pt x="624" y="224"/>
                  <a:pt x="624" y="224"/>
                  <a:pt x="624" y="224"/>
                </a:cubicBezTo>
                <a:cubicBezTo>
                  <a:pt x="627" y="224"/>
                  <a:pt x="627" y="224"/>
                  <a:pt x="627" y="224"/>
                </a:cubicBezTo>
                <a:cubicBezTo>
                  <a:pt x="629" y="224"/>
                  <a:pt x="629" y="224"/>
                  <a:pt x="629" y="224"/>
                </a:cubicBezTo>
                <a:cubicBezTo>
                  <a:pt x="647" y="220"/>
                  <a:pt x="647" y="220"/>
                  <a:pt x="647" y="220"/>
                </a:cubicBezTo>
                <a:cubicBezTo>
                  <a:pt x="650" y="220"/>
                  <a:pt x="650" y="220"/>
                  <a:pt x="650" y="220"/>
                </a:cubicBezTo>
                <a:cubicBezTo>
                  <a:pt x="652" y="221"/>
                  <a:pt x="652" y="221"/>
                  <a:pt x="652" y="221"/>
                </a:cubicBezTo>
                <a:cubicBezTo>
                  <a:pt x="652" y="222"/>
                  <a:pt x="652" y="222"/>
                  <a:pt x="652" y="222"/>
                </a:cubicBezTo>
                <a:cubicBezTo>
                  <a:pt x="689" y="261"/>
                  <a:pt x="689" y="261"/>
                  <a:pt x="689" y="261"/>
                </a:cubicBezTo>
                <a:cubicBezTo>
                  <a:pt x="700" y="257"/>
                  <a:pt x="700" y="257"/>
                  <a:pt x="700" y="257"/>
                </a:cubicBezTo>
                <a:cubicBezTo>
                  <a:pt x="702" y="250"/>
                  <a:pt x="702" y="250"/>
                  <a:pt x="702" y="250"/>
                </a:cubicBezTo>
                <a:cubicBezTo>
                  <a:pt x="682" y="231"/>
                  <a:pt x="682" y="231"/>
                  <a:pt x="682" y="231"/>
                </a:cubicBezTo>
                <a:cubicBezTo>
                  <a:pt x="679" y="229"/>
                  <a:pt x="679" y="229"/>
                  <a:pt x="679" y="229"/>
                </a:cubicBezTo>
                <a:cubicBezTo>
                  <a:pt x="677" y="226"/>
                  <a:pt x="677" y="226"/>
                  <a:pt x="677" y="226"/>
                </a:cubicBezTo>
                <a:cubicBezTo>
                  <a:pt x="707" y="208"/>
                  <a:pt x="707" y="208"/>
                  <a:pt x="707" y="208"/>
                </a:cubicBezTo>
                <a:cubicBezTo>
                  <a:pt x="705" y="164"/>
                  <a:pt x="705" y="164"/>
                  <a:pt x="705" y="164"/>
                </a:cubicBezTo>
                <a:cubicBezTo>
                  <a:pt x="693" y="166"/>
                  <a:pt x="693" y="166"/>
                  <a:pt x="693" y="166"/>
                </a:cubicBezTo>
                <a:cubicBezTo>
                  <a:pt x="693" y="166"/>
                  <a:pt x="693" y="166"/>
                  <a:pt x="693" y="166"/>
                </a:cubicBezTo>
                <a:cubicBezTo>
                  <a:pt x="691" y="166"/>
                  <a:pt x="691" y="166"/>
                  <a:pt x="691" y="166"/>
                </a:cubicBezTo>
                <a:cubicBezTo>
                  <a:pt x="675" y="158"/>
                  <a:pt x="675" y="158"/>
                  <a:pt x="675" y="158"/>
                </a:cubicBezTo>
                <a:cubicBezTo>
                  <a:pt x="668" y="157"/>
                  <a:pt x="660" y="152"/>
                  <a:pt x="647" y="145"/>
                </a:cubicBezTo>
                <a:cubicBezTo>
                  <a:pt x="641" y="142"/>
                  <a:pt x="637" y="139"/>
                  <a:pt x="637" y="134"/>
                </a:cubicBezTo>
                <a:cubicBezTo>
                  <a:pt x="637" y="135"/>
                  <a:pt x="637" y="135"/>
                  <a:pt x="637" y="135"/>
                </a:cubicBezTo>
                <a:cubicBezTo>
                  <a:pt x="637" y="140"/>
                  <a:pt x="636" y="142"/>
                  <a:pt x="633" y="143"/>
                </a:cubicBezTo>
                <a:cubicBezTo>
                  <a:pt x="630" y="145"/>
                  <a:pt x="626" y="146"/>
                  <a:pt x="619" y="146"/>
                </a:cubicBezTo>
                <a:cubicBezTo>
                  <a:pt x="618" y="146"/>
                  <a:pt x="618" y="146"/>
                  <a:pt x="618" y="146"/>
                </a:cubicBezTo>
                <a:cubicBezTo>
                  <a:pt x="617" y="145"/>
                  <a:pt x="617" y="145"/>
                  <a:pt x="617" y="145"/>
                </a:cubicBezTo>
                <a:cubicBezTo>
                  <a:pt x="615" y="145"/>
                  <a:pt x="615" y="145"/>
                  <a:pt x="615" y="145"/>
                </a:cubicBezTo>
                <a:cubicBezTo>
                  <a:pt x="601" y="134"/>
                  <a:pt x="601" y="134"/>
                  <a:pt x="601" y="134"/>
                </a:cubicBezTo>
                <a:cubicBezTo>
                  <a:pt x="588" y="145"/>
                  <a:pt x="588" y="145"/>
                  <a:pt x="588" y="145"/>
                </a:cubicBezTo>
                <a:cubicBezTo>
                  <a:pt x="582" y="150"/>
                  <a:pt x="577" y="154"/>
                  <a:pt x="577" y="159"/>
                </a:cubicBezTo>
                <a:cubicBezTo>
                  <a:pt x="584" y="172"/>
                  <a:pt x="584" y="172"/>
                  <a:pt x="584" y="172"/>
                </a:cubicBezTo>
                <a:cubicBezTo>
                  <a:pt x="587" y="177"/>
                  <a:pt x="587" y="179"/>
                  <a:pt x="586" y="182"/>
                </a:cubicBezTo>
                <a:cubicBezTo>
                  <a:pt x="584" y="185"/>
                  <a:pt x="579" y="188"/>
                  <a:pt x="571" y="189"/>
                </a:cubicBezTo>
                <a:cubicBezTo>
                  <a:pt x="565" y="192"/>
                  <a:pt x="565" y="192"/>
                  <a:pt x="565" y="192"/>
                </a:cubicBezTo>
                <a:cubicBezTo>
                  <a:pt x="557" y="194"/>
                  <a:pt x="551" y="193"/>
                  <a:pt x="547" y="18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517" y="157"/>
                  <a:pt x="517" y="157"/>
                  <a:pt x="517" y="157"/>
                </a:cubicBezTo>
                <a:cubicBezTo>
                  <a:pt x="505" y="152"/>
                  <a:pt x="497" y="147"/>
                  <a:pt x="494" y="141"/>
                </a:cubicBezTo>
                <a:cubicBezTo>
                  <a:pt x="492" y="138"/>
                  <a:pt x="491" y="134"/>
                  <a:pt x="492" y="132"/>
                </a:cubicBezTo>
                <a:cubicBezTo>
                  <a:pt x="491" y="123"/>
                  <a:pt x="489" y="116"/>
                  <a:pt x="487" y="113"/>
                </a:cubicBezTo>
                <a:cubicBezTo>
                  <a:pt x="481" y="116"/>
                  <a:pt x="481" y="116"/>
                  <a:pt x="481" y="116"/>
                </a:cubicBezTo>
                <a:cubicBezTo>
                  <a:pt x="480" y="118"/>
                  <a:pt x="480" y="118"/>
                  <a:pt x="480" y="118"/>
                </a:cubicBezTo>
                <a:cubicBezTo>
                  <a:pt x="480" y="122"/>
                  <a:pt x="481" y="125"/>
                  <a:pt x="485" y="129"/>
                </a:cubicBezTo>
                <a:cubicBezTo>
                  <a:pt x="486" y="131"/>
                  <a:pt x="486" y="131"/>
                  <a:pt x="486" y="131"/>
                </a:cubicBezTo>
                <a:cubicBezTo>
                  <a:pt x="487" y="132"/>
                  <a:pt x="487" y="132"/>
                  <a:pt x="487" y="132"/>
                </a:cubicBezTo>
                <a:cubicBezTo>
                  <a:pt x="486" y="134"/>
                  <a:pt x="486" y="134"/>
                  <a:pt x="486" y="134"/>
                </a:cubicBezTo>
                <a:cubicBezTo>
                  <a:pt x="471" y="159"/>
                  <a:pt x="471" y="159"/>
                  <a:pt x="471" y="159"/>
                </a:cubicBezTo>
                <a:cubicBezTo>
                  <a:pt x="447" y="153"/>
                  <a:pt x="447" y="153"/>
                  <a:pt x="447" y="153"/>
                </a:cubicBezTo>
                <a:cubicBezTo>
                  <a:pt x="441" y="150"/>
                  <a:pt x="441" y="150"/>
                  <a:pt x="441" y="150"/>
                </a:cubicBezTo>
                <a:cubicBezTo>
                  <a:pt x="441" y="150"/>
                  <a:pt x="441" y="150"/>
                  <a:pt x="441" y="150"/>
                </a:cubicBezTo>
                <a:cubicBezTo>
                  <a:pt x="441" y="147"/>
                  <a:pt x="441" y="147"/>
                  <a:pt x="441" y="147"/>
                </a:cubicBezTo>
                <a:cubicBezTo>
                  <a:pt x="443" y="143"/>
                  <a:pt x="443" y="138"/>
                  <a:pt x="441" y="132"/>
                </a:cubicBezTo>
                <a:cubicBezTo>
                  <a:pt x="438" y="124"/>
                  <a:pt x="438" y="124"/>
                  <a:pt x="438" y="124"/>
                </a:cubicBezTo>
                <a:cubicBezTo>
                  <a:pt x="418" y="109"/>
                  <a:pt x="418" y="109"/>
                  <a:pt x="418" y="109"/>
                </a:cubicBezTo>
                <a:cubicBezTo>
                  <a:pt x="417" y="108"/>
                  <a:pt x="417" y="108"/>
                  <a:pt x="417" y="108"/>
                </a:cubicBezTo>
                <a:cubicBezTo>
                  <a:pt x="415" y="111"/>
                  <a:pt x="413" y="111"/>
                  <a:pt x="411" y="112"/>
                </a:cubicBezTo>
                <a:cubicBezTo>
                  <a:pt x="392" y="110"/>
                  <a:pt x="392" y="110"/>
                  <a:pt x="392" y="110"/>
                </a:cubicBezTo>
                <a:cubicBezTo>
                  <a:pt x="385" y="109"/>
                  <a:pt x="381" y="108"/>
                  <a:pt x="379" y="104"/>
                </a:cubicBezTo>
                <a:cubicBezTo>
                  <a:pt x="378" y="102"/>
                  <a:pt x="378" y="97"/>
                  <a:pt x="380" y="92"/>
                </a:cubicBezTo>
                <a:cubicBezTo>
                  <a:pt x="381" y="89"/>
                  <a:pt x="381" y="89"/>
                  <a:pt x="381" y="89"/>
                </a:cubicBezTo>
                <a:cubicBezTo>
                  <a:pt x="373" y="74"/>
                  <a:pt x="373" y="74"/>
                  <a:pt x="373" y="74"/>
                </a:cubicBezTo>
                <a:cubicBezTo>
                  <a:pt x="336" y="76"/>
                  <a:pt x="336" y="76"/>
                  <a:pt x="336" y="76"/>
                </a:cubicBezTo>
                <a:cubicBezTo>
                  <a:pt x="337" y="82"/>
                  <a:pt x="336" y="85"/>
                  <a:pt x="334" y="89"/>
                </a:cubicBezTo>
                <a:cubicBezTo>
                  <a:pt x="333" y="92"/>
                  <a:pt x="328" y="93"/>
                  <a:pt x="325" y="93"/>
                </a:cubicBezTo>
                <a:cubicBezTo>
                  <a:pt x="320" y="95"/>
                  <a:pt x="314" y="93"/>
                  <a:pt x="308" y="88"/>
                </a:cubicBezTo>
                <a:cubicBezTo>
                  <a:pt x="308" y="87"/>
                  <a:pt x="308" y="87"/>
                  <a:pt x="308" y="87"/>
                </a:cubicBezTo>
                <a:cubicBezTo>
                  <a:pt x="307" y="87"/>
                  <a:pt x="307" y="87"/>
                  <a:pt x="307" y="87"/>
                </a:cubicBezTo>
                <a:cubicBezTo>
                  <a:pt x="299" y="77"/>
                  <a:pt x="296" y="70"/>
                  <a:pt x="296" y="64"/>
                </a:cubicBezTo>
                <a:cubicBezTo>
                  <a:pt x="288" y="53"/>
                  <a:pt x="288" y="53"/>
                  <a:pt x="288" y="53"/>
                </a:cubicBezTo>
                <a:cubicBezTo>
                  <a:pt x="278" y="60"/>
                  <a:pt x="278" y="60"/>
                  <a:pt x="278" y="60"/>
                </a:cubicBezTo>
                <a:cubicBezTo>
                  <a:pt x="268" y="66"/>
                  <a:pt x="262" y="66"/>
                  <a:pt x="259" y="62"/>
                </a:cubicBezTo>
                <a:cubicBezTo>
                  <a:pt x="255" y="60"/>
                  <a:pt x="255" y="60"/>
                  <a:pt x="255" y="60"/>
                </a:cubicBezTo>
                <a:cubicBezTo>
                  <a:pt x="244" y="62"/>
                  <a:pt x="244" y="62"/>
                  <a:pt x="244" y="62"/>
                </a:cubicBezTo>
                <a:cubicBezTo>
                  <a:pt x="216" y="71"/>
                  <a:pt x="216" y="71"/>
                  <a:pt x="216" y="71"/>
                </a:cubicBezTo>
                <a:cubicBezTo>
                  <a:pt x="209" y="75"/>
                  <a:pt x="204" y="76"/>
                  <a:pt x="200" y="76"/>
                </a:cubicBezTo>
                <a:cubicBezTo>
                  <a:pt x="196" y="76"/>
                  <a:pt x="196" y="76"/>
                  <a:pt x="196" y="76"/>
                </a:cubicBezTo>
                <a:cubicBezTo>
                  <a:pt x="186" y="76"/>
                  <a:pt x="180" y="73"/>
                  <a:pt x="175" y="69"/>
                </a:cubicBezTo>
                <a:cubicBezTo>
                  <a:pt x="159" y="55"/>
                  <a:pt x="159" y="55"/>
                  <a:pt x="159" y="55"/>
                </a:cubicBezTo>
                <a:lnTo>
                  <a:pt x="137" y="22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0" name="Freeform 30"/>
          <p:cNvSpPr/>
          <p:nvPr/>
        </p:nvSpPr>
        <p:spPr bwMode="auto">
          <a:xfrm>
            <a:off x="3463925" y="2649538"/>
            <a:ext cx="542925" cy="333375"/>
          </a:xfrm>
          <a:custGeom>
            <a:avLst/>
            <a:gdLst>
              <a:gd name="T0" fmla="*/ 2147483646 w 573"/>
              <a:gd name="T1" fmla="*/ 2147483646 h 361"/>
              <a:gd name="T2" fmla="*/ 2147483646 w 573"/>
              <a:gd name="T3" fmla="*/ 2147483646 h 361"/>
              <a:gd name="T4" fmla="*/ 2147483646 w 573"/>
              <a:gd name="T5" fmla="*/ 2147483646 h 361"/>
              <a:gd name="T6" fmla="*/ 2147483646 w 573"/>
              <a:gd name="T7" fmla="*/ 2147483646 h 361"/>
              <a:gd name="T8" fmla="*/ 2147483646 w 573"/>
              <a:gd name="T9" fmla="*/ 2147483646 h 361"/>
              <a:gd name="T10" fmla="*/ 2147483646 w 573"/>
              <a:gd name="T11" fmla="*/ 2147483646 h 361"/>
              <a:gd name="T12" fmla="*/ 2147483646 w 573"/>
              <a:gd name="T13" fmla="*/ 2147483646 h 361"/>
              <a:gd name="T14" fmla="*/ 2147483646 w 573"/>
              <a:gd name="T15" fmla="*/ 2147483646 h 361"/>
              <a:gd name="T16" fmla="*/ 2147483646 w 573"/>
              <a:gd name="T17" fmla="*/ 2147483646 h 361"/>
              <a:gd name="T18" fmla="*/ 2147483646 w 573"/>
              <a:gd name="T19" fmla="*/ 2147483646 h 361"/>
              <a:gd name="T20" fmla="*/ 2147483646 w 573"/>
              <a:gd name="T21" fmla="*/ 2147483646 h 361"/>
              <a:gd name="T22" fmla="*/ 2147483646 w 573"/>
              <a:gd name="T23" fmla="*/ 2147483646 h 361"/>
              <a:gd name="T24" fmla="*/ 2147483646 w 573"/>
              <a:gd name="T25" fmla="*/ 2147483646 h 361"/>
              <a:gd name="T26" fmla="*/ 2147483646 w 573"/>
              <a:gd name="T27" fmla="*/ 2147483646 h 361"/>
              <a:gd name="T28" fmla="*/ 0 w 573"/>
              <a:gd name="T29" fmla="*/ 2147483646 h 361"/>
              <a:gd name="T30" fmla="*/ 2147483646 w 573"/>
              <a:gd name="T31" fmla="*/ 2147483646 h 361"/>
              <a:gd name="T32" fmla="*/ 2147483646 w 573"/>
              <a:gd name="T33" fmla="*/ 2147483646 h 361"/>
              <a:gd name="T34" fmla="*/ 2147483646 w 573"/>
              <a:gd name="T35" fmla="*/ 2147483646 h 361"/>
              <a:gd name="T36" fmla="*/ 2147483646 w 573"/>
              <a:gd name="T37" fmla="*/ 2147483646 h 361"/>
              <a:gd name="T38" fmla="*/ 2147483646 w 573"/>
              <a:gd name="T39" fmla="*/ 2147483646 h 361"/>
              <a:gd name="T40" fmla="*/ 2147483646 w 573"/>
              <a:gd name="T41" fmla="*/ 2147483646 h 361"/>
              <a:gd name="T42" fmla="*/ 2147483646 w 573"/>
              <a:gd name="T43" fmla="*/ 2147483646 h 361"/>
              <a:gd name="T44" fmla="*/ 2147483646 w 573"/>
              <a:gd name="T45" fmla="*/ 2147483646 h 361"/>
              <a:gd name="T46" fmla="*/ 2147483646 w 573"/>
              <a:gd name="T47" fmla="*/ 2147483646 h 361"/>
              <a:gd name="T48" fmla="*/ 2147483646 w 573"/>
              <a:gd name="T49" fmla="*/ 2147483646 h 361"/>
              <a:gd name="T50" fmla="*/ 2147483646 w 573"/>
              <a:gd name="T51" fmla="*/ 2147483646 h 361"/>
              <a:gd name="T52" fmla="*/ 2147483646 w 573"/>
              <a:gd name="T53" fmla="*/ 2147483646 h 361"/>
              <a:gd name="T54" fmla="*/ 2147483646 w 573"/>
              <a:gd name="T55" fmla="*/ 2147483646 h 361"/>
              <a:gd name="T56" fmla="*/ 2147483646 w 573"/>
              <a:gd name="T57" fmla="*/ 2147483646 h 361"/>
              <a:gd name="T58" fmla="*/ 2147483646 w 573"/>
              <a:gd name="T59" fmla="*/ 2147483646 h 361"/>
              <a:gd name="T60" fmla="*/ 2147483646 w 573"/>
              <a:gd name="T61" fmla="*/ 2147483646 h 361"/>
              <a:gd name="T62" fmla="*/ 2147483646 w 573"/>
              <a:gd name="T63" fmla="*/ 2147483646 h 361"/>
              <a:gd name="T64" fmla="*/ 2147483646 w 573"/>
              <a:gd name="T65" fmla="*/ 2147483646 h 361"/>
              <a:gd name="T66" fmla="*/ 2147483646 w 573"/>
              <a:gd name="T67" fmla="*/ 2147483646 h 361"/>
              <a:gd name="T68" fmla="*/ 2147483646 w 573"/>
              <a:gd name="T69" fmla="*/ 2147483646 h 361"/>
              <a:gd name="T70" fmla="*/ 2147483646 w 573"/>
              <a:gd name="T71" fmla="*/ 2147483646 h 361"/>
              <a:gd name="T72" fmla="*/ 2147483646 w 573"/>
              <a:gd name="T73" fmla="*/ 2147483646 h 361"/>
              <a:gd name="T74" fmla="*/ 2147483646 w 573"/>
              <a:gd name="T75" fmla="*/ 2147483646 h 361"/>
              <a:gd name="T76" fmla="*/ 2147483646 w 573"/>
              <a:gd name="T77" fmla="*/ 2147483646 h 361"/>
              <a:gd name="T78" fmla="*/ 2147483646 w 573"/>
              <a:gd name="T79" fmla="*/ 2147483646 h 361"/>
              <a:gd name="T80" fmla="*/ 2147483646 w 573"/>
              <a:gd name="T81" fmla="*/ 2147483646 h 361"/>
              <a:gd name="T82" fmla="*/ 2147483646 w 573"/>
              <a:gd name="T83" fmla="*/ 2147483646 h 361"/>
              <a:gd name="T84" fmla="*/ 2147483646 w 573"/>
              <a:gd name="T85" fmla="*/ 2147483646 h 361"/>
              <a:gd name="T86" fmla="*/ 2147483646 w 573"/>
              <a:gd name="T87" fmla="*/ 2147483646 h 361"/>
              <a:gd name="T88" fmla="*/ 2147483646 w 573"/>
              <a:gd name="T89" fmla="*/ 2147483646 h 361"/>
              <a:gd name="T90" fmla="*/ 2147483646 w 573"/>
              <a:gd name="T91" fmla="*/ 2147483646 h 361"/>
              <a:gd name="T92" fmla="*/ 2147483646 w 573"/>
              <a:gd name="T93" fmla="*/ 2147483646 h 361"/>
              <a:gd name="T94" fmla="*/ 2147483646 w 573"/>
              <a:gd name="T95" fmla="*/ 2147483646 h 361"/>
              <a:gd name="T96" fmla="*/ 2147483646 w 573"/>
              <a:gd name="T97" fmla="*/ 2147483646 h 361"/>
              <a:gd name="T98" fmla="*/ 2147483646 w 573"/>
              <a:gd name="T99" fmla="*/ 2147483646 h 361"/>
              <a:gd name="T100" fmla="*/ 2147483646 w 573"/>
              <a:gd name="T101" fmla="*/ 2147483646 h 36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573"/>
              <a:gd name="T154" fmla="*/ 0 h 361"/>
              <a:gd name="T155" fmla="*/ 573 w 573"/>
              <a:gd name="T156" fmla="*/ 361 h 36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573" h="361">
                <a:moveTo>
                  <a:pt x="525" y="11"/>
                </a:moveTo>
                <a:cubicBezTo>
                  <a:pt x="523" y="12"/>
                  <a:pt x="523" y="12"/>
                  <a:pt x="523" y="12"/>
                </a:cubicBezTo>
                <a:cubicBezTo>
                  <a:pt x="523" y="18"/>
                  <a:pt x="520" y="21"/>
                  <a:pt x="514" y="21"/>
                </a:cubicBezTo>
                <a:cubicBezTo>
                  <a:pt x="473" y="16"/>
                  <a:pt x="473" y="16"/>
                  <a:pt x="473" y="16"/>
                </a:cubicBezTo>
                <a:cubicBezTo>
                  <a:pt x="445" y="11"/>
                  <a:pt x="427" y="0"/>
                  <a:pt x="416" y="2"/>
                </a:cubicBezTo>
                <a:cubicBezTo>
                  <a:pt x="396" y="4"/>
                  <a:pt x="358" y="57"/>
                  <a:pt x="358" y="57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60" y="82"/>
                  <a:pt x="360" y="82"/>
                  <a:pt x="360" y="82"/>
                </a:cubicBezTo>
                <a:cubicBezTo>
                  <a:pt x="355" y="83"/>
                  <a:pt x="355" y="83"/>
                  <a:pt x="355" y="83"/>
                </a:cubicBezTo>
                <a:cubicBezTo>
                  <a:pt x="310" y="89"/>
                  <a:pt x="285" y="85"/>
                  <a:pt x="282" y="70"/>
                </a:cubicBezTo>
                <a:cubicBezTo>
                  <a:pt x="277" y="5"/>
                  <a:pt x="277" y="5"/>
                  <a:pt x="277" y="5"/>
                </a:cubicBezTo>
                <a:cubicBezTo>
                  <a:pt x="224" y="2"/>
                  <a:pt x="224" y="2"/>
                  <a:pt x="224" y="2"/>
                </a:cubicBezTo>
                <a:cubicBezTo>
                  <a:pt x="202" y="48"/>
                  <a:pt x="202" y="48"/>
                  <a:pt x="202" y="48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199" y="12"/>
                  <a:pt x="196" y="3"/>
                  <a:pt x="192" y="1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59" y="26"/>
                  <a:pt x="159" y="26"/>
                  <a:pt x="159" y="26"/>
                </a:cubicBezTo>
                <a:cubicBezTo>
                  <a:pt x="158" y="27"/>
                  <a:pt x="158" y="27"/>
                  <a:pt x="158" y="27"/>
                </a:cubicBezTo>
                <a:cubicBezTo>
                  <a:pt x="157" y="27"/>
                  <a:pt x="157" y="27"/>
                  <a:pt x="157" y="27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12" y="53"/>
                  <a:pt x="92" y="73"/>
                  <a:pt x="74" y="95"/>
                </a:cubicBezTo>
                <a:cubicBezTo>
                  <a:pt x="18" y="171"/>
                  <a:pt x="18" y="171"/>
                  <a:pt x="18" y="171"/>
                </a:cubicBezTo>
                <a:cubicBezTo>
                  <a:pt x="30" y="197"/>
                  <a:pt x="30" y="197"/>
                  <a:pt x="30" y="197"/>
                </a:cubicBezTo>
                <a:cubicBezTo>
                  <a:pt x="30" y="201"/>
                  <a:pt x="30" y="201"/>
                  <a:pt x="30" y="201"/>
                </a:cubicBezTo>
                <a:cubicBezTo>
                  <a:pt x="30" y="201"/>
                  <a:pt x="30" y="201"/>
                  <a:pt x="30" y="201"/>
                </a:cubicBezTo>
                <a:cubicBezTo>
                  <a:pt x="29" y="202"/>
                  <a:pt x="29" y="202"/>
                  <a:pt x="29" y="202"/>
                </a:cubicBezTo>
                <a:cubicBezTo>
                  <a:pt x="25" y="209"/>
                  <a:pt x="27" y="218"/>
                  <a:pt x="33" y="229"/>
                </a:cubicBezTo>
                <a:cubicBezTo>
                  <a:pt x="40" y="242"/>
                  <a:pt x="46" y="257"/>
                  <a:pt x="46" y="274"/>
                </a:cubicBezTo>
                <a:cubicBezTo>
                  <a:pt x="46" y="277"/>
                  <a:pt x="46" y="277"/>
                  <a:pt x="46" y="277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14"/>
                  <a:pt x="0" y="314"/>
                  <a:pt x="0" y="31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4" y="325"/>
                  <a:pt x="25" y="327"/>
                  <a:pt x="25" y="328"/>
                </a:cubicBezTo>
                <a:cubicBezTo>
                  <a:pt x="25" y="330"/>
                  <a:pt x="25" y="330"/>
                  <a:pt x="25" y="330"/>
                </a:cubicBezTo>
                <a:cubicBezTo>
                  <a:pt x="24" y="335"/>
                  <a:pt x="32" y="343"/>
                  <a:pt x="48" y="350"/>
                </a:cubicBezTo>
                <a:cubicBezTo>
                  <a:pt x="87" y="361"/>
                  <a:pt x="87" y="361"/>
                  <a:pt x="87" y="361"/>
                </a:cubicBezTo>
                <a:cubicBezTo>
                  <a:pt x="99" y="353"/>
                  <a:pt x="99" y="353"/>
                  <a:pt x="99" y="353"/>
                </a:cubicBezTo>
                <a:cubicBezTo>
                  <a:pt x="111" y="335"/>
                  <a:pt x="111" y="335"/>
                  <a:pt x="111" y="335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52" y="316"/>
                  <a:pt x="152" y="316"/>
                  <a:pt x="152" y="316"/>
                </a:cubicBezTo>
                <a:cubicBezTo>
                  <a:pt x="157" y="319"/>
                  <a:pt x="157" y="319"/>
                  <a:pt x="157" y="319"/>
                </a:cubicBezTo>
                <a:cubicBezTo>
                  <a:pt x="157" y="321"/>
                  <a:pt x="157" y="321"/>
                  <a:pt x="157" y="321"/>
                </a:cubicBezTo>
                <a:cubicBezTo>
                  <a:pt x="157" y="321"/>
                  <a:pt x="157" y="321"/>
                  <a:pt x="157" y="321"/>
                </a:cubicBezTo>
                <a:cubicBezTo>
                  <a:pt x="157" y="323"/>
                  <a:pt x="157" y="323"/>
                  <a:pt x="157" y="323"/>
                </a:cubicBezTo>
                <a:cubicBezTo>
                  <a:pt x="151" y="335"/>
                  <a:pt x="154" y="344"/>
                  <a:pt x="164" y="349"/>
                </a:cubicBezTo>
                <a:cubicBezTo>
                  <a:pt x="198" y="350"/>
                  <a:pt x="198" y="350"/>
                  <a:pt x="198" y="350"/>
                </a:cubicBezTo>
                <a:cubicBezTo>
                  <a:pt x="209" y="348"/>
                  <a:pt x="219" y="344"/>
                  <a:pt x="225" y="338"/>
                </a:cubicBezTo>
                <a:cubicBezTo>
                  <a:pt x="229" y="333"/>
                  <a:pt x="236" y="332"/>
                  <a:pt x="245" y="333"/>
                </a:cubicBezTo>
                <a:cubicBezTo>
                  <a:pt x="257" y="335"/>
                  <a:pt x="267" y="339"/>
                  <a:pt x="275" y="349"/>
                </a:cubicBezTo>
                <a:cubicBezTo>
                  <a:pt x="282" y="331"/>
                  <a:pt x="282" y="331"/>
                  <a:pt x="282" y="331"/>
                </a:cubicBezTo>
                <a:cubicBezTo>
                  <a:pt x="284" y="328"/>
                  <a:pt x="284" y="328"/>
                  <a:pt x="284" y="328"/>
                </a:cubicBezTo>
                <a:cubicBezTo>
                  <a:pt x="285" y="328"/>
                  <a:pt x="285" y="328"/>
                  <a:pt x="285" y="328"/>
                </a:cubicBezTo>
                <a:cubicBezTo>
                  <a:pt x="291" y="325"/>
                  <a:pt x="294" y="319"/>
                  <a:pt x="298" y="312"/>
                </a:cubicBezTo>
                <a:cubicBezTo>
                  <a:pt x="301" y="305"/>
                  <a:pt x="306" y="297"/>
                  <a:pt x="315" y="292"/>
                </a:cubicBezTo>
                <a:cubicBezTo>
                  <a:pt x="330" y="283"/>
                  <a:pt x="330" y="283"/>
                  <a:pt x="330" y="283"/>
                </a:cubicBezTo>
                <a:cubicBezTo>
                  <a:pt x="331" y="282"/>
                  <a:pt x="331" y="282"/>
                  <a:pt x="331" y="282"/>
                </a:cubicBezTo>
                <a:cubicBezTo>
                  <a:pt x="332" y="283"/>
                  <a:pt x="332" y="283"/>
                  <a:pt x="332" y="283"/>
                </a:cubicBezTo>
                <a:cubicBezTo>
                  <a:pt x="333" y="283"/>
                  <a:pt x="333" y="283"/>
                  <a:pt x="333" y="283"/>
                </a:cubicBezTo>
                <a:cubicBezTo>
                  <a:pt x="341" y="286"/>
                  <a:pt x="341" y="286"/>
                  <a:pt x="341" y="286"/>
                </a:cubicBezTo>
                <a:cubicBezTo>
                  <a:pt x="341" y="286"/>
                  <a:pt x="341" y="286"/>
                  <a:pt x="341" y="286"/>
                </a:cubicBezTo>
                <a:cubicBezTo>
                  <a:pt x="343" y="287"/>
                  <a:pt x="343" y="287"/>
                  <a:pt x="343" y="287"/>
                </a:cubicBezTo>
                <a:cubicBezTo>
                  <a:pt x="355" y="234"/>
                  <a:pt x="355" y="234"/>
                  <a:pt x="355" y="234"/>
                </a:cubicBezTo>
                <a:cubicBezTo>
                  <a:pt x="355" y="233"/>
                  <a:pt x="355" y="233"/>
                  <a:pt x="355" y="233"/>
                </a:cubicBezTo>
                <a:cubicBezTo>
                  <a:pt x="372" y="230"/>
                  <a:pt x="372" y="230"/>
                  <a:pt x="372" y="230"/>
                </a:cubicBezTo>
                <a:cubicBezTo>
                  <a:pt x="389" y="218"/>
                  <a:pt x="397" y="209"/>
                  <a:pt x="396" y="200"/>
                </a:cubicBezTo>
                <a:cubicBezTo>
                  <a:pt x="393" y="184"/>
                  <a:pt x="393" y="184"/>
                  <a:pt x="393" y="184"/>
                </a:cubicBezTo>
                <a:cubicBezTo>
                  <a:pt x="389" y="174"/>
                  <a:pt x="389" y="166"/>
                  <a:pt x="391" y="163"/>
                </a:cubicBezTo>
                <a:cubicBezTo>
                  <a:pt x="394" y="160"/>
                  <a:pt x="396" y="159"/>
                  <a:pt x="399" y="159"/>
                </a:cubicBezTo>
                <a:cubicBezTo>
                  <a:pt x="407" y="159"/>
                  <a:pt x="415" y="161"/>
                  <a:pt x="424" y="165"/>
                </a:cubicBezTo>
                <a:cubicBezTo>
                  <a:pt x="426" y="148"/>
                  <a:pt x="426" y="148"/>
                  <a:pt x="426" y="148"/>
                </a:cubicBezTo>
                <a:cubicBezTo>
                  <a:pt x="426" y="146"/>
                  <a:pt x="426" y="146"/>
                  <a:pt x="426" y="146"/>
                </a:cubicBezTo>
                <a:cubicBezTo>
                  <a:pt x="427" y="145"/>
                  <a:pt x="427" y="145"/>
                  <a:pt x="427" y="145"/>
                </a:cubicBezTo>
                <a:cubicBezTo>
                  <a:pt x="445" y="137"/>
                  <a:pt x="445" y="137"/>
                  <a:pt x="445" y="137"/>
                </a:cubicBezTo>
                <a:cubicBezTo>
                  <a:pt x="447" y="127"/>
                  <a:pt x="447" y="127"/>
                  <a:pt x="447" y="127"/>
                </a:cubicBezTo>
                <a:cubicBezTo>
                  <a:pt x="436" y="127"/>
                  <a:pt x="436" y="127"/>
                  <a:pt x="436" y="127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35" y="121"/>
                  <a:pt x="435" y="121"/>
                  <a:pt x="435" y="121"/>
                </a:cubicBezTo>
                <a:cubicBezTo>
                  <a:pt x="435" y="118"/>
                  <a:pt x="435" y="118"/>
                  <a:pt x="435" y="118"/>
                </a:cubicBezTo>
                <a:cubicBezTo>
                  <a:pt x="436" y="116"/>
                  <a:pt x="436" y="116"/>
                  <a:pt x="436" y="116"/>
                </a:cubicBezTo>
                <a:cubicBezTo>
                  <a:pt x="439" y="116"/>
                  <a:pt x="439" y="116"/>
                  <a:pt x="439" y="116"/>
                </a:cubicBezTo>
                <a:cubicBezTo>
                  <a:pt x="442" y="116"/>
                  <a:pt x="442" y="116"/>
                  <a:pt x="442" y="116"/>
                </a:cubicBezTo>
                <a:cubicBezTo>
                  <a:pt x="449" y="116"/>
                  <a:pt x="457" y="111"/>
                  <a:pt x="467" y="103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5" y="56"/>
                  <a:pt x="535" y="56"/>
                  <a:pt x="535" y="56"/>
                </a:cubicBezTo>
                <a:cubicBezTo>
                  <a:pt x="557" y="65"/>
                  <a:pt x="557" y="65"/>
                  <a:pt x="557" y="65"/>
                </a:cubicBezTo>
                <a:cubicBezTo>
                  <a:pt x="565" y="64"/>
                  <a:pt x="565" y="64"/>
                  <a:pt x="565" y="64"/>
                </a:cubicBezTo>
                <a:cubicBezTo>
                  <a:pt x="560" y="42"/>
                  <a:pt x="560" y="42"/>
                  <a:pt x="560" y="42"/>
                </a:cubicBezTo>
                <a:cubicBezTo>
                  <a:pt x="560" y="40"/>
                  <a:pt x="560" y="40"/>
                  <a:pt x="560" y="40"/>
                </a:cubicBezTo>
                <a:cubicBezTo>
                  <a:pt x="561" y="39"/>
                  <a:pt x="561" y="39"/>
                  <a:pt x="561" y="39"/>
                </a:cubicBezTo>
                <a:cubicBezTo>
                  <a:pt x="562" y="38"/>
                  <a:pt x="562" y="38"/>
                  <a:pt x="562" y="38"/>
                </a:cubicBezTo>
                <a:cubicBezTo>
                  <a:pt x="573" y="19"/>
                  <a:pt x="573" y="19"/>
                  <a:pt x="573" y="19"/>
                </a:cubicBezTo>
                <a:cubicBezTo>
                  <a:pt x="570" y="16"/>
                  <a:pt x="570" y="16"/>
                  <a:pt x="570" y="16"/>
                </a:cubicBezTo>
                <a:cubicBezTo>
                  <a:pt x="563" y="19"/>
                  <a:pt x="563" y="19"/>
                  <a:pt x="563" y="19"/>
                </a:cubicBezTo>
                <a:cubicBezTo>
                  <a:pt x="563" y="20"/>
                  <a:pt x="563" y="20"/>
                  <a:pt x="563" y="20"/>
                </a:cubicBezTo>
                <a:cubicBezTo>
                  <a:pt x="562" y="20"/>
                  <a:pt x="562" y="20"/>
                  <a:pt x="562" y="20"/>
                </a:cubicBezTo>
                <a:cubicBezTo>
                  <a:pt x="541" y="23"/>
                  <a:pt x="541" y="23"/>
                  <a:pt x="541" y="23"/>
                </a:cubicBezTo>
                <a:cubicBezTo>
                  <a:pt x="535" y="23"/>
                  <a:pt x="535" y="23"/>
                  <a:pt x="535" y="23"/>
                </a:cubicBezTo>
                <a:cubicBezTo>
                  <a:pt x="534" y="23"/>
                  <a:pt x="534" y="23"/>
                  <a:pt x="534" y="23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3" y="19"/>
                  <a:pt x="533" y="19"/>
                  <a:pt x="533" y="19"/>
                </a:cubicBezTo>
                <a:cubicBezTo>
                  <a:pt x="529" y="11"/>
                  <a:pt x="529" y="11"/>
                  <a:pt x="529" y="11"/>
                </a:cubicBezTo>
                <a:lnTo>
                  <a:pt x="525" y="11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1" name="Freeform 31"/>
          <p:cNvSpPr/>
          <p:nvPr/>
        </p:nvSpPr>
        <p:spPr bwMode="auto">
          <a:xfrm>
            <a:off x="3973513" y="3200400"/>
            <a:ext cx="82550" cy="73025"/>
          </a:xfrm>
          <a:custGeom>
            <a:avLst/>
            <a:gdLst>
              <a:gd name="T0" fmla="*/ 2147483646 w 88"/>
              <a:gd name="T1" fmla="*/ 2147483646 h 80"/>
              <a:gd name="T2" fmla="*/ 2147483646 w 88"/>
              <a:gd name="T3" fmla="*/ 2147483646 h 80"/>
              <a:gd name="T4" fmla="*/ 2147483646 w 88"/>
              <a:gd name="T5" fmla="*/ 2147483646 h 80"/>
              <a:gd name="T6" fmla="*/ 2147483646 w 88"/>
              <a:gd name="T7" fmla="*/ 2147483646 h 80"/>
              <a:gd name="T8" fmla="*/ 2147483646 w 88"/>
              <a:gd name="T9" fmla="*/ 2147483646 h 80"/>
              <a:gd name="T10" fmla="*/ 2147483646 w 88"/>
              <a:gd name="T11" fmla="*/ 2147483646 h 80"/>
              <a:gd name="T12" fmla="*/ 2147483646 w 88"/>
              <a:gd name="T13" fmla="*/ 2147483646 h 80"/>
              <a:gd name="T14" fmla="*/ 2147483646 w 88"/>
              <a:gd name="T15" fmla="*/ 2147483646 h 80"/>
              <a:gd name="T16" fmla="*/ 2147483646 w 88"/>
              <a:gd name="T17" fmla="*/ 2147483646 h 80"/>
              <a:gd name="T18" fmla="*/ 2147483646 w 88"/>
              <a:gd name="T19" fmla="*/ 2147483646 h 80"/>
              <a:gd name="T20" fmla="*/ 0 w 88"/>
              <a:gd name="T21" fmla="*/ 2147483646 h 80"/>
              <a:gd name="T22" fmla="*/ 2147483646 w 88"/>
              <a:gd name="T23" fmla="*/ 2147483646 h 80"/>
              <a:gd name="T24" fmla="*/ 2147483646 w 88"/>
              <a:gd name="T25" fmla="*/ 2147483646 h 80"/>
              <a:gd name="T26" fmla="*/ 2147483646 w 88"/>
              <a:gd name="T27" fmla="*/ 2147483646 h 80"/>
              <a:gd name="T28" fmla="*/ 2147483646 w 88"/>
              <a:gd name="T29" fmla="*/ 2147483646 h 80"/>
              <a:gd name="T30" fmla="*/ 2147483646 w 88"/>
              <a:gd name="T31" fmla="*/ 2147483646 h 80"/>
              <a:gd name="T32" fmla="*/ 2147483646 w 88"/>
              <a:gd name="T33" fmla="*/ 2147483646 h 80"/>
              <a:gd name="T34" fmla="*/ 2147483646 w 88"/>
              <a:gd name="T35" fmla="*/ 2147483646 h 80"/>
              <a:gd name="T36" fmla="*/ 2147483646 w 88"/>
              <a:gd name="T37" fmla="*/ 2147483646 h 8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8"/>
              <a:gd name="T58" fmla="*/ 0 h 80"/>
              <a:gd name="T59" fmla="*/ 88 w 88"/>
              <a:gd name="T60" fmla="*/ 80 h 8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8" h="80">
                <a:moveTo>
                  <a:pt x="81" y="43"/>
                </a:moveTo>
                <a:cubicBezTo>
                  <a:pt x="88" y="35"/>
                  <a:pt x="88" y="35"/>
                  <a:pt x="88" y="35"/>
                </a:cubicBezTo>
                <a:cubicBezTo>
                  <a:pt x="88" y="35"/>
                  <a:pt x="88" y="35"/>
                  <a:pt x="88" y="35"/>
                </a:cubicBezTo>
                <a:cubicBezTo>
                  <a:pt x="88" y="35"/>
                  <a:pt x="88" y="35"/>
                  <a:pt x="88" y="35"/>
                </a:cubicBezTo>
                <a:cubicBezTo>
                  <a:pt x="88" y="34"/>
                  <a:pt x="88" y="34"/>
                  <a:pt x="88" y="34"/>
                </a:cubicBezTo>
                <a:cubicBezTo>
                  <a:pt x="62" y="13"/>
                  <a:pt x="62" y="13"/>
                  <a:pt x="62" y="13"/>
                </a:cubicBezTo>
                <a:cubicBezTo>
                  <a:pt x="48" y="3"/>
                  <a:pt x="36" y="0"/>
                  <a:pt x="28" y="1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27"/>
                  <a:pt x="16" y="27"/>
                  <a:pt x="16" y="27"/>
                </a:cubicBezTo>
                <a:cubicBezTo>
                  <a:pt x="14" y="35"/>
                  <a:pt x="11" y="43"/>
                  <a:pt x="4" y="49"/>
                </a:cubicBezTo>
                <a:cubicBezTo>
                  <a:pt x="0" y="54"/>
                  <a:pt x="0" y="54"/>
                  <a:pt x="0" y="54"/>
                </a:cubicBezTo>
                <a:cubicBezTo>
                  <a:pt x="10" y="66"/>
                  <a:pt x="10" y="66"/>
                  <a:pt x="10" y="66"/>
                </a:cubicBezTo>
                <a:cubicBezTo>
                  <a:pt x="11" y="66"/>
                  <a:pt x="11" y="66"/>
                  <a:pt x="11" y="66"/>
                </a:cubicBezTo>
                <a:cubicBezTo>
                  <a:pt x="14" y="75"/>
                  <a:pt x="14" y="75"/>
                  <a:pt x="14" y="75"/>
                </a:cubicBezTo>
                <a:cubicBezTo>
                  <a:pt x="27" y="80"/>
                  <a:pt x="27" y="80"/>
                  <a:pt x="27" y="80"/>
                </a:cubicBezTo>
                <a:cubicBezTo>
                  <a:pt x="34" y="75"/>
                  <a:pt x="40" y="73"/>
                  <a:pt x="45" y="74"/>
                </a:cubicBezTo>
                <a:cubicBezTo>
                  <a:pt x="67" y="78"/>
                  <a:pt x="67" y="78"/>
                  <a:pt x="67" y="78"/>
                </a:cubicBezTo>
                <a:cubicBezTo>
                  <a:pt x="68" y="71"/>
                  <a:pt x="68" y="71"/>
                  <a:pt x="68" y="71"/>
                </a:cubicBezTo>
                <a:cubicBezTo>
                  <a:pt x="69" y="56"/>
                  <a:pt x="74" y="47"/>
                  <a:pt x="81" y="43"/>
                </a:cubicBez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2" name="Freeform 32"/>
          <p:cNvSpPr/>
          <p:nvPr/>
        </p:nvSpPr>
        <p:spPr bwMode="auto">
          <a:xfrm>
            <a:off x="3575050" y="2921000"/>
            <a:ext cx="471488" cy="355600"/>
          </a:xfrm>
          <a:custGeom>
            <a:avLst/>
            <a:gdLst>
              <a:gd name="T0" fmla="*/ 2147483646 w 498"/>
              <a:gd name="T1" fmla="*/ 2147483646 h 385"/>
              <a:gd name="T2" fmla="*/ 2147483646 w 498"/>
              <a:gd name="T3" fmla="*/ 2147483646 h 385"/>
              <a:gd name="T4" fmla="*/ 2147483646 w 498"/>
              <a:gd name="T5" fmla="*/ 2147483646 h 385"/>
              <a:gd name="T6" fmla="*/ 2147483646 w 498"/>
              <a:gd name="T7" fmla="*/ 0 h 385"/>
              <a:gd name="T8" fmla="*/ 2147483646 w 498"/>
              <a:gd name="T9" fmla="*/ 2147483646 h 385"/>
              <a:gd name="T10" fmla="*/ 2147483646 w 498"/>
              <a:gd name="T11" fmla="*/ 2147483646 h 385"/>
              <a:gd name="T12" fmla="*/ 2147483646 w 498"/>
              <a:gd name="T13" fmla="*/ 2147483646 h 385"/>
              <a:gd name="T14" fmla="*/ 2147483646 w 498"/>
              <a:gd name="T15" fmla="*/ 2147483646 h 385"/>
              <a:gd name="T16" fmla="*/ 2147483646 w 498"/>
              <a:gd name="T17" fmla="*/ 2147483646 h 385"/>
              <a:gd name="T18" fmla="*/ 2147483646 w 498"/>
              <a:gd name="T19" fmla="*/ 2147483646 h 385"/>
              <a:gd name="T20" fmla="*/ 2147483646 w 498"/>
              <a:gd name="T21" fmla="*/ 2147483646 h 385"/>
              <a:gd name="T22" fmla="*/ 0 w 498"/>
              <a:gd name="T23" fmla="*/ 2147483646 h 385"/>
              <a:gd name="T24" fmla="*/ 2147483646 w 498"/>
              <a:gd name="T25" fmla="*/ 2147483646 h 385"/>
              <a:gd name="T26" fmla="*/ 2147483646 w 498"/>
              <a:gd name="T27" fmla="*/ 2147483646 h 385"/>
              <a:gd name="T28" fmla="*/ 2147483646 w 498"/>
              <a:gd name="T29" fmla="*/ 2147483646 h 385"/>
              <a:gd name="T30" fmla="*/ 2147483646 w 498"/>
              <a:gd name="T31" fmla="*/ 2147483646 h 385"/>
              <a:gd name="T32" fmla="*/ 2147483646 w 498"/>
              <a:gd name="T33" fmla="*/ 2147483646 h 385"/>
              <a:gd name="T34" fmla="*/ 2147483646 w 498"/>
              <a:gd name="T35" fmla="*/ 2147483646 h 385"/>
              <a:gd name="T36" fmla="*/ 2147483646 w 498"/>
              <a:gd name="T37" fmla="*/ 2147483646 h 385"/>
              <a:gd name="T38" fmla="*/ 2147483646 w 498"/>
              <a:gd name="T39" fmla="*/ 2147483646 h 385"/>
              <a:gd name="T40" fmla="*/ 2147483646 w 498"/>
              <a:gd name="T41" fmla="*/ 2147483646 h 385"/>
              <a:gd name="T42" fmla="*/ 2147483646 w 498"/>
              <a:gd name="T43" fmla="*/ 2147483646 h 385"/>
              <a:gd name="T44" fmla="*/ 2147483646 w 498"/>
              <a:gd name="T45" fmla="*/ 2147483646 h 385"/>
              <a:gd name="T46" fmla="*/ 2147483646 w 498"/>
              <a:gd name="T47" fmla="*/ 2147483646 h 385"/>
              <a:gd name="T48" fmla="*/ 2147483646 w 498"/>
              <a:gd name="T49" fmla="*/ 2147483646 h 385"/>
              <a:gd name="T50" fmla="*/ 2147483646 w 498"/>
              <a:gd name="T51" fmla="*/ 2147483646 h 385"/>
              <a:gd name="T52" fmla="*/ 2147483646 w 498"/>
              <a:gd name="T53" fmla="*/ 2147483646 h 385"/>
              <a:gd name="T54" fmla="*/ 2147483646 w 498"/>
              <a:gd name="T55" fmla="*/ 2147483646 h 385"/>
              <a:gd name="T56" fmla="*/ 2147483646 w 498"/>
              <a:gd name="T57" fmla="*/ 2147483646 h 385"/>
              <a:gd name="T58" fmla="*/ 2147483646 w 498"/>
              <a:gd name="T59" fmla="*/ 2147483646 h 385"/>
              <a:gd name="T60" fmla="*/ 2147483646 w 498"/>
              <a:gd name="T61" fmla="*/ 2147483646 h 385"/>
              <a:gd name="T62" fmla="*/ 2147483646 w 498"/>
              <a:gd name="T63" fmla="*/ 2147483646 h 385"/>
              <a:gd name="T64" fmla="*/ 2147483646 w 498"/>
              <a:gd name="T65" fmla="*/ 2147483646 h 385"/>
              <a:gd name="T66" fmla="*/ 2147483646 w 498"/>
              <a:gd name="T67" fmla="*/ 2147483646 h 385"/>
              <a:gd name="T68" fmla="*/ 2147483646 w 498"/>
              <a:gd name="T69" fmla="*/ 2147483646 h 385"/>
              <a:gd name="T70" fmla="*/ 2147483646 w 498"/>
              <a:gd name="T71" fmla="*/ 2147483646 h 385"/>
              <a:gd name="T72" fmla="*/ 2147483646 w 498"/>
              <a:gd name="T73" fmla="*/ 2147483646 h 385"/>
              <a:gd name="T74" fmla="*/ 2147483646 w 498"/>
              <a:gd name="T75" fmla="*/ 2147483646 h 385"/>
              <a:gd name="T76" fmla="*/ 2147483646 w 498"/>
              <a:gd name="T77" fmla="*/ 2147483646 h 385"/>
              <a:gd name="T78" fmla="*/ 2147483646 w 498"/>
              <a:gd name="T79" fmla="*/ 2147483646 h 385"/>
              <a:gd name="T80" fmla="*/ 2147483646 w 498"/>
              <a:gd name="T81" fmla="*/ 2147483646 h 38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498"/>
              <a:gd name="T124" fmla="*/ 0 h 385"/>
              <a:gd name="T125" fmla="*/ 498 w 498"/>
              <a:gd name="T126" fmla="*/ 385 h 38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498" h="385">
                <a:moveTo>
                  <a:pt x="348" y="112"/>
                </a:moveTo>
                <a:cubicBezTo>
                  <a:pt x="336" y="102"/>
                  <a:pt x="327" y="86"/>
                  <a:pt x="317" y="59"/>
                </a:cubicBezTo>
                <a:cubicBezTo>
                  <a:pt x="287" y="59"/>
                  <a:pt x="269" y="54"/>
                  <a:pt x="260" y="43"/>
                </a:cubicBezTo>
                <a:cubicBezTo>
                  <a:pt x="254" y="34"/>
                  <a:pt x="241" y="28"/>
                  <a:pt x="223" y="22"/>
                </a:cubicBezTo>
                <a:cubicBezTo>
                  <a:pt x="218" y="21"/>
                  <a:pt x="218" y="21"/>
                  <a:pt x="218" y="21"/>
                </a:cubicBezTo>
                <a:cubicBezTo>
                  <a:pt x="223" y="3"/>
                  <a:pt x="223" y="3"/>
                  <a:pt x="223" y="3"/>
                </a:cubicBezTo>
                <a:cubicBezTo>
                  <a:pt x="220" y="1"/>
                  <a:pt x="220" y="1"/>
                  <a:pt x="220" y="1"/>
                </a:cubicBezTo>
                <a:cubicBezTo>
                  <a:pt x="215" y="0"/>
                  <a:pt x="215" y="0"/>
                  <a:pt x="215" y="0"/>
                </a:cubicBezTo>
                <a:cubicBezTo>
                  <a:pt x="202" y="6"/>
                  <a:pt x="194" y="13"/>
                  <a:pt x="191" y="21"/>
                </a:cubicBezTo>
                <a:cubicBezTo>
                  <a:pt x="186" y="30"/>
                  <a:pt x="181" y="37"/>
                  <a:pt x="175" y="42"/>
                </a:cubicBezTo>
                <a:cubicBezTo>
                  <a:pt x="169" y="59"/>
                  <a:pt x="164" y="68"/>
                  <a:pt x="159" y="68"/>
                </a:cubicBezTo>
                <a:cubicBezTo>
                  <a:pt x="156" y="69"/>
                  <a:pt x="154" y="67"/>
                  <a:pt x="151" y="63"/>
                </a:cubicBezTo>
                <a:cubicBezTo>
                  <a:pt x="143" y="56"/>
                  <a:pt x="143" y="56"/>
                  <a:pt x="143" y="56"/>
                </a:cubicBezTo>
                <a:cubicBezTo>
                  <a:pt x="137" y="53"/>
                  <a:pt x="130" y="50"/>
                  <a:pt x="125" y="50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07" y="59"/>
                  <a:pt x="97" y="64"/>
                  <a:pt x="81" y="67"/>
                </a:cubicBezTo>
                <a:cubicBezTo>
                  <a:pt x="41" y="64"/>
                  <a:pt x="41" y="64"/>
                  <a:pt x="41" y="64"/>
                </a:cubicBezTo>
                <a:cubicBezTo>
                  <a:pt x="28" y="58"/>
                  <a:pt x="23" y="45"/>
                  <a:pt x="26" y="30"/>
                </a:cubicBezTo>
                <a:cubicBezTo>
                  <a:pt x="11" y="24"/>
                  <a:pt x="11" y="24"/>
                  <a:pt x="11" y="24"/>
                </a:cubicBezTo>
                <a:cubicBezTo>
                  <a:pt x="4" y="45"/>
                  <a:pt x="4" y="45"/>
                  <a:pt x="4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4" y="47"/>
                  <a:pt x="4" y="47"/>
                  <a:pt x="4" y="47"/>
                </a:cubicBezTo>
                <a:cubicBezTo>
                  <a:pt x="3" y="48"/>
                  <a:pt x="3" y="48"/>
                  <a:pt x="3" y="48"/>
                </a:cubicBezTo>
                <a:cubicBezTo>
                  <a:pt x="0" y="52"/>
                  <a:pt x="0" y="52"/>
                  <a:pt x="0" y="52"/>
                </a:cubicBezTo>
                <a:cubicBezTo>
                  <a:pt x="9" y="54"/>
                  <a:pt x="9" y="54"/>
                  <a:pt x="9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12" y="55"/>
                  <a:pt x="12" y="55"/>
                  <a:pt x="12" y="55"/>
                </a:cubicBezTo>
                <a:cubicBezTo>
                  <a:pt x="12" y="56"/>
                  <a:pt x="12" y="56"/>
                  <a:pt x="12" y="56"/>
                </a:cubicBezTo>
                <a:cubicBezTo>
                  <a:pt x="30" y="80"/>
                  <a:pt x="44" y="96"/>
                  <a:pt x="51" y="100"/>
                </a:cubicBezTo>
                <a:cubicBezTo>
                  <a:pt x="55" y="102"/>
                  <a:pt x="68" y="107"/>
                  <a:pt x="90" y="113"/>
                </a:cubicBezTo>
                <a:cubicBezTo>
                  <a:pt x="128" y="127"/>
                  <a:pt x="128" y="127"/>
                  <a:pt x="128" y="127"/>
                </a:cubicBezTo>
                <a:cubicBezTo>
                  <a:pt x="140" y="132"/>
                  <a:pt x="151" y="155"/>
                  <a:pt x="164" y="196"/>
                </a:cubicBezTo>
                <a:cubicBezTo>
                  <a:pt x="181" y="208"/>
                  <a:pt x="192" y="213"/>
                  <a:pt x="199" y="212"/>
                </a:cubicBezTo>
                <a:cubicBezTo>
                  <a:pt x="206" y="209"/>
                  <a:pt x="219" y="202"/>
                  <a:pt x="237" y="190"/>
                </a:cubicBezTo>
                <a:cubicBezTo>
                  <a:pt x="238" y="189"/>
                  <a:pt x="238" y="189"/>
                  <a:pt x="238" y="189"/>
                </a:cubicBezTo>
                <a:cubicBezTo>
                  <a:pt x="239" y="188"/>
                  <a:pt x="239" y="188"/>
                  <a:pt x="239" y="188"/>
                </a:cubicBezTo>
                <a:cubicBezTo>
                  <a:pt x="241" y="189"/>
                  <a:pt x="241" y="189"/>
                  <a:pt x="241" y="189"/>
                </a:cubicBezTo>
                <a:cubicBezTo>
                  <a:pt x="260" y="193"/>
                  <a:pt x="260" y="193"/>
                  <a:pt x="260" y="193"/>
                </a:cubicBezTo>
                <a:cubicBezTo>
                  <a:pt x="262" y="193"/>
                  <a:pt x="262" y="193"/>
                  <a:pt x="262" y="193"/>
                </a:cubicBezTo>
                <a:cubicBezTo>
                  <a:pt x="262" y="196"/>
                  <a:pt x="262" y="196"/>
                  <a:pt x="262" y="196"/>
                </a:cubicBezTo>
                <a:cubicBezTo>
                  <a:pt x="261" y="200"/>
                  <a:pt x="261" y="200"/>
                  <a:pt x="261" y="200"/>
                </a:cubicBezTo>
                <a:cubicBezTo>
                  <a:pt x="255" y="225"/>
                  <a:pt x="250" y="240"/>
                  <a:pt x="245" y="244"/>
                </a:cubicBezTo>
                <a:cubicBezTo>
                  <a:pt x="220" y="245"/>
                  <a:pt x="220" y="245"/>
                  <a:pt x="220" y="245"/>
                </a:cubicBezTo>
                <a:cubicBezTo>
                  <a:pt x="220" y="246"/>
                  <a:pt x="220" y="246"/>
                  <a:pt x="220" y="246"/>
                </a:cubicBezTo>
                <a:cubicBezTo>
                  <a:pt x="220" y="257"/>
                  <a:pt x="213" y="272"/>
                  <a:pt x="199" y="292"/>
                </a:cubicBezTo>
                <a:cubicBezTo>
                  <a:pt x="195" y="299"/>
                  <a:pt x="194" y="304"/>
                  <a:pt x="194" y="307"/>
                </a:cubicBezTo>
                <a:cubicBezTo>
                  <a:pt x="218" y="324"/>
                  <a:pt x="218" y="324"/>
                  <a:pt x="218" y="324"/>
                </a:cubicBezTo>
                <a:cubicBezTo>
                  <a:pt x="224" y="331"/>
                  <a:pt x="229" y="334"/>
                  <a:pt x="234" y="334"/>
                </a:cubicBezTo>
                <a:cubicBezTo>
                  <a:pt x="239" y="334"/>
                  <a:pt x="239" y="334"/>
                  <a:pt x="239" y="334"/>
                </a:cubicBezTo>
                <a:cubicBezTo>
                  <a:pt x="244" y="352"/>
                  <a:pt x="244" y="352"/>
                  <a:pt x="244" y="352"/>
                </a:cubicBezTo>
                <a:cubicBezTo>
                  <a:pt x="256" y="356"/>
                  <a:pt x="256" y="356"/>
                  <a:pt x="256" y="356"/>
                </a:cubicBezTo>
                <a:cubicBezTo>
                  <a:pt x="262" y="349"/>
                  <a:pt x="262" y="349"/>
                  <a:pt x="262" y="349"/>
                </a:cubicBezTo>
                <a:cubicBezTo>
                  <a:pt x="265" y="346"/>
                  <a:pt x="270" y="344"/>
                  <a:pt x="273" y="345"/>
                </a:cubicBezTo>
                <a:cubicBezTo>
                  <a:pt x="283" y="345"/>
                  <a:pt x="292" y="352"/>
                  <a:pt x="302" y="365"/>
                </a:cubicBezTo>
                <a:cubicBezTo>
                  <a:pt x="302" y="365"/>
                  <a:pt x="302" y="365"/>
                  <a:pt x="302" y="365"/>
                </a:cubicBezTo>
                <a:cubicBezTo>
                  <a:pt x="312" y="378"/>
                  <a:pt x="312" y="378"/>
                  <a:pt x="312" y="378"/>
                </a:cubicBezTo>
                <a:cubicBezTo>
                  <a:pt x="313" y="377"/>
                  <a:pt x="313" y="377"/>
                  <a:pt x="313" y="377"/>
                </a:cubicBezTo>
                <a:cubicBezTo>
                  <a:pt x="319" y="373"/>
                  <a:pt x="331" y="374"/>
                  <a:pt x="348" y="379"/>
                </a:cubicBezTo>
                <a:cubicBezTo>
                  <a:pt x="375" y="385"/>
                  <a:pt x="375" y="385"/>
                  <a:pt x="375" y="385"/>
                </a:cubicBezTo>
                <a:cubicBezTo>
                  <a:pt x="401" y="377"/>
                  <a:pt x="401" y="377"/>
                  <a:pt x="401" y="377"/>
                </a:cubicBezTo>
                <a:cubicBezTo>
                  <a:pt x="411" y="372"/>
                  <a:pt x="411" y="372"/>
                  <a:pt x="411" y="372"/>
                </a:cubicBezTo>
                <a:cubicBezTo>
                  <a:pt x="418" y="366"/>
                  <a:pt x="418" y="366"/>
                  <a:pt x="418" y="366"/>
                </a:cubicBezTo>
                <a:cubicBezTo>
                  <a:pt x="412" y="359"/>
                  <a:pt x="412" y="359"/>
                  <a:pt x="412" y="359"/>
                </a:cubicBezTo>
                <a:cubicBezTo>
                  <a:pt x="410" y="355"/>
                  <a:pt x="412" y="349"/>
                  <a:pt x="417" y="344"/>
                </a:cubicBezTo>
                <a:cubicBezTo>
                  <a:pt x="424" y="339"/>
                  <a:pt x="428" y="334"/>
                  <a:pt x="428" y="327"/>
                </a:cubicBezTo>
                <a:cubicBezTo>
                  <a:pt x="428" y="315"/>
                  <a:pt x="428" y="315"/>
                  <a:pt x="428" y="315"/>
                </a:cubicBezTo>
                <a:cubicBezTo>
                  <a:pt x="426" y="308"/>
                  <a:pt x="427" y="304"/>
                  <a:pt x="429" y="302"/>
                </a:cubicBezTo>
                <a:cubicBezTo>
                  <a:pt x="431" y="298"/>
                  <a:pt x="439" y="296"/>
                  <a:pt x="447" y="293"/>
                </a:cubicBezTo>
                <a:cubicBezTo>
                  <a:pt x="461" y="291"/>
                  <a:pt x="478" y="298"/>
                  <a:pt x="498" y="315"/>
                </a:cubicBezTo>
                <a:cubicBezTo>
                  <a:pt x="490" y="293"/>
                  <a:pt x="490" y="293"/>
                  <a:pt x="490" y="293"/>
                </a:cubicBezTo>
                <a:cubicBezTo>
                  <a:pt x="479" y="278"/>
                  <a:pt x="479" y="278"/>
                  <a:pt x="479" y="278"/>
                </a:cubicBezTo>
                <a:cubicBezTo>
                  <a:pt x="477" y="259"/>
                  <a:pt x="477" y="259"/>
                  <a:pt x="477" y="259"/>
                </a:cubicBezTo>
                <a:cubicBezTo>
                  <a:pt x="459" y="255"/>
                  <a:pt x="459" y="255"/>
                  <a:pt x="459" y="255"/>
                </a:cubicBezTo>
                <a:cubicBezTo>
                  <a:pt x="458" y="255"/>
                  <a:pt x="458" y="255"/>
                  <a:pt x="458" y="255"/>
                </a:cubicBezTo>
                <a:cubicBezTo>
                  <a:pt x="458" y="254"/>
                  <a:pt x="458" y="254"/>
                  <a:pt x="458" y="254"/>
                </a:cubicBezTo>
                <a:cubicBezTo>
                  <a:pt x="458" y="254"/>
                  <a:pt x="458" y="254"/>
                  <a:pt x="458" y="254"/>
                </a:cubicBezTo>
                <a:cubicBezTo>
                  <a:pt x="458" y="254"/>
                  <a:pt x="458" y="254"/>
                  <a:pt x="458" y="254"/>
                </a:cubicBezTo>
                <a:cubicBezTo>
                  <a:pt x="410" y="227"/>
                  <a:pt x="410" y="227"/>
                  <a:pt x="410" y="227"/>
                </a:cubicBezTo>
                <a:cubicBezTo>
                  <a:pt x="387" y="223"/>
                  <a:pt x="387" y="223"/>
                  <a:pt x="387" y="223"/>
                </a:cubicBezTo>
                <a:cubicBezTo>
                  <a:pt x="387" y="218"/>
                  <a:pt x="387" y="218"/>
                  <a:pt x="387" y="21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70" y="149"/>
                  <a:pt x="357" y="121"/>
                  <a:pt x="348" y="112"/>
                </a:cubicBez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3" name="Freeform 33"/>
          <p:cNvSpPr/>
          <p:nvPr/>
        </p:nvSpPr>
        <p:spPr bwMode="auto">
          <a:xfrm>
            <a:off x="3327400" y="2239963"/>
            <a:ext cx="439738" cy="612775"/>
          </a:xfrm>
          <a:custGeom>
            <a:avLst/>
            <a:gdLst>
              <a:gd name="T0" fmla="*/ 2147483646 w 463"/>
              <a:gd name="T1" fmla="*/ 2147483646 h 662"/>
              <a:gd name="T2" fmla="*/ 2147483646 w 463"/>
              <a:gd name="T3" fmla="*/ 2147483646 h 662"/>
              <a:gd name="T4" fmla="*/ 2147483646 w 463"/>
              <a:gd name="T5" fmla="*/ 2147483646 h 662"/>
              <a:gd name="T6" fmla="*/ 2147483646 w 463"/>
              <a:gd name="T7" fmla="*/ 2147483646 h 662"/>
              <a:gd name="T8" fmla="*/ 2147483646 w 463"/>
              <a:gd name="T9" fmla="*/ 2147483646 h 662"/>
              <a:gd name="T10" fmla="*/ 2147483646 w 463"/>
              <a:gd name="T11" fmla="*/ 2147483646 h 662"/>
              <a:gd name="T12" fmla="*/ 2147483646 w 463"/>
              <a:gd name="T13" fmla="*/ 2147483646 h 662"/>
              <a:gd name="T14" fmla="*/ 2147483646 w 463"/>
              <a:gd name="T15" fmla="*/ 2147483646 h 662"/>
              <a:gd name="T16" fmla="*/ 2147483646 w 463"/>
              <a:gd name="T17" fmla="*/ 0 h 662"/>
              <a:gd name="T18" fmla="*/ 2147483646 w 463"/>
              <a:gd name="T19" fmla="*/ 2147483646 h 662"/>
              <a:gd name="T20" fmla="*/ 2147483646 w 463"/>
              <a:gd name="T21" fmla="*/ 2147483646 h 662"/>
              <a:gd name="T22" fmla="*/ 2147483646 w 463"/>
              <a:gd name="T23" fmla="*/ 2147483646 h 662"/>
              <a:gd name="T24" fmla="*/ 2147483646 w 463"/>
              <a:gd name="T25" fmla="*/ 2147483646 h 662"/>
              <a:gd name="T26" fmla="*/ 2147483646 w 463"/>
              <a:gd name="T27" fmla="*/ 2147483646 h 662"/>
              <a:gd name="T28" fmla="*/ 2147483646 w 463"/>
              <a:gd name="T29" fmla="*/ 2147483646 h 662"/>
              <a:gd name="T30" fmla="*/ 2147483646 w 463"/>
              <a:gd name="T31" fmla="*/ 2147483646 h 662"/>
              <a:gd name="T32" fmla="*/ 2147483646 w 463"/>
              <a:gd name="T33" fmla="*/ 2147483646 h 662"/>
              <a:gd name="T34" fmla="*/ 2147483646 w 463"/>
              <a:gd name="T35" fmla="*/ 2147483646 h 662"/>
              <a:gd name="T36" fmla="*/ 2147483646 w 463"/>
              <a:gd name="T37" fmla="*/ 2147483646 h 662"/>
              <a:gd name="T38" fmla="*/ 2147483646 w 463"/>
              <a:gd name="T39" fmla="*/ 2147483646 h 662"/>
              <a:gd name="T40" fmla="*/ 2147483646 w 463"/>
              <a:gd name="T41" fmla="*/ 2147483646 h 662"/>
              <a:gd name="T42" fmla="*/ 2147483646 w 463"/>
              <a:gd name="T43" fmla="*/ 2147483646 h 662"/>
              <a:gd name="T44" fmla="*/ 2147483646 w 463"/>
              <a:gd name="T45" fmla="*/ 2147483646 h 662"/>
              <a:gd name="T46" fmla="*/ 2147483646 w 463"/>
              <a:gd name="T47" fmla="*/ 2147483646 h 662"/>
              <a:gd name="T48" fmla="*/ 2147483646 w 463"/>
              <a:gd name="T49" fmla="*/ 2147483646 h 662"/>
              <a:gd name="T50" fmla="*/ 2147483646 w 463"/>
              <a:gd name="T51" fmla="*/ 2147483646 h 662"/>
              <a:gd name="T52" fmla="*/ 2147483646 w 463"/>
              <a:gd name="T53" fmla="*/ 2147483646 h 662"/>
              <a:gd name="T54" fmla="*/ 2147483646 w 463"/>
              <a:gd name="T55" fmla="*/ 2147483646 h 662"/>
              <a:gd name="T56" fmla="*/ 2147483646 w 463"/>
              <a:gd name="T57" fmla="*/ 2147483646 h 662"/>
              <a:gd name="T58" fmla="*/ 2147483646 w 463"/>
              <a:gd name="T59" fmla="*/ 2147483646 h 662"/>
              <a:gd name="T60" fmla="*/ 2147483646 w 463"/>
              <a:gd name="T61" fmla="*/ 2147483646 h 662"/>
              <a:gd name="T62" fmla="*/ 2147483646 w 463"/>
              <a:gd name="T63" fmla="*/ 2147483646 h 662"/>
              <a:gd name="T64" fmla="*/ 2147483646 w 463"/>
              <a:gd name="T65" fmla="*/ 2147483646 h 662"/>
              <a:gd name="T66" fmla="*/ 2147483646 w 463"/>
              <a:gd name="T67" fmla="*/ 2147483646 h 662"/>
              <a:gd name="T68" fmla="*/ 2147483646 w 463"/>
              <a:gd name="T69" fmla="*/ 2147483646 h 662"/>
              <a:gd name="T70" fmla="*/ 2147483646 w 463"/>
              <a:gd name="T71" fmla="*/ 2147483646 h 662"/>
              <a:gd name="T72" fmla="*/ 2147483646 w 463"/>
              <a:gd name="T73" fmla="*/ 2147483646 h 662"/>
              <a:gd name="T74" fmla="*/ 2147483646 w 463"/>
              <a:gd name="T75" fmla="*/ 2147483646 h 662"/>
              <a:gd name="T76" fmla="*/ 2147483646 w 463"/>
              <a:gd name="T77" fmla="*/ 2147483646 h 662"/>
              <a:gd name="T78" fmla="*/ 2147483646 w 463"/>
              <a:gd name="T79" fmla="*/ 2147483646 h 662"/>
              <a:gd name="T80" fmla="*/ 2147483646 w 463"/>
              <a:gd name="T81" fmla="*/ 2147483646 h 662"/>
              <a:gd name="T82" fmla="*/ 2147483646 w 463"/>
              <a:gd name="T83" fmla="*/ 2147483646 h 662"/>
              <a:gd name="T84" fmla="*/ 2147483646 w 463"/>
              <a:gd name="T85" fmla="*/ 2147483646 h 662"/>
              <a:gd name="T86" fmla="*/ 2147483646 w 463"/>
              <a:gd name="T87" fmla="*/ 2147483646 h 662"/>
              <a:gd name="T88" fmla="*/ 2147483646 w 463"/>
              <a:gd name="T89" fmla="*/ 2147483646 h 662"/>
              <a:gd name="T90" fmla="*/ 2147483646 w 463"/>
              <a:gd name="T91" fmla="*/ 2147483646 h 662"/>
              <a:gd name="T92" fmla="*/ 2147483646 w 463"/>
              <a:gd name="T93" fmla="*/ 2147483646 h 662"/>
              <a:gd name="T94" fmla="*/ 2147483646 w 463"/>
              <a:gd name="T95" fmla="*/ 2147483646 h 662"/>
              <a:gd name="T96" fmla="*/ 2147483646 w 463"/>
              <a:gd name="T97" fmla="*/ 2147483646 h 662"/>
              <a:gd name="T98" fmla="*/ 2147483646 w 463"/>
              <a:gd name="T99" fmla="*/ 2147483646 h 662"/>
              <a:gd name="T100" fmla="*/ 2147483646 w 463"/>
              <a:gd name="T101" fmla="*/ 2147483646 h 662"/>
              <a:gd name="T102" fmla="*/ 2147483646 w 463"/>
              <a:gd name="T103" fmla="*/ 2147483646 h 662"/>
              <a:gd name="T104" fmla="*/ 2147483646 w 463"/>
              <a:gd name="T105" fmla="*/ 2147483646 h 66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63"/>
              <a:gd name="T160" fmla="*/ 0 h 662"/>
              <a:gd name="T161" fmla="*/ 463 w 463"/>
              <a:gd name="T162" fmla="*/ 662 h 66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63" h="662">
                <a:moveTo>
                  <a:pt x="426" y="200"/>
                </a:moveTo>
                <a:cubicBezTo>
                  <a:pt x="418" y="196"/>
                  <a:pt x="418" y="196"/>
                  <a:pt x="418" y="196"/>
                </a:cubicBezTo>
                <a:cubicBezTo>
                  <a:pt x="418" y="196"/>
                  <a:pt x="418" y="196"/>
                  <a:pt x="418" y="196"/>
                </a:cubicBezTo>
                <a:cubicBezTo>
                  <a:pt x="417" y="196"/>
                  <a:pt x="417" y="196"/>
                  <a:pt x="417" y="196"/>
                </a:cubicBezTo>
                <a:cubicBezTo>
                  <a:pt x="410" y="189"/>
                  <a:pt x="410" y="189"/>
                  <a:pt x="410" y="189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73" y="181"/>
                  <a:pt x="373" y="181"/>
                  <a:pt x="373" y="181"/>
                </a:cubicBezTo>
                <a:cubicBezTo>
                  <a:pt x="368" y="183"/>
                  <a:pt x="368" y="183"/>
                  <a:pt x="368" y="183"/>
                </a:cubicBezTo>
                <a:cubicBezTo>
                  <a:pt x="357" y="161"/>
                  <a:pt x="357" y="161"/>
                  <a:pt x="357" y="161"/>
                </a:cubicBezTo>
                <a:cubicBezTo>
                  <a:pt x="358" y="160"/>
                  <a:pt x="358" y="160"/>
                  <a:pt x="358" y="160"/>
                </a:cubicBezTo>
                <a:cubicBezTo>
                  <a:pt x="366" y="149"/>
                  <a:pt x="366" y="149"/>
                  <a:pt x="366" y="149"/>
                </a:cubicBezTo>
                <a:cubicBezTo>
                  <a:pt x="366" y="137"/>
                  <a:pt x="366" y="137"/>
                  <a:pt x="366" y="137"/>
                </a:cubicBezTo>
                <a:cubicBezTo>
                  <a:pt x="367" y="134"/>
                  <a:pt x="367" y="134"/>
                  <a:pt x="367" y="134"/>
                </a:cubicBezTo>
                <a:cubicBezTo>
                  <a:pt x="372" y="126"/>
                  <a:pt x="372" y="126"/>
                  <a:pt x="372" y="126"/>
                </a:cubicBezTo>
                <a:cubicBezTo>
                  <a:pt x="368" y="124"/>
                  <a:pt x="368" y="124"/>
                  <a:pt x="368" y="124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25" y="116"/>
                  <a:pt x="325" y="116"/>
                  <a:pt x="325" y="11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07" y="101"/>
                  <a:pt x="307" y="101"/>
                  <a:pt x="307" y="101"/>
                </a:cubicBezTo>
                <a:cubicBezTo>
                  <a:pt x="307" y="100"/>
                  <a:pt x="307" y="100"/>
                  <a:pt x="307" y="100"/>
                </a:cubicBezTo>
                <a:cubicBezTo>
                  <a:pt x="302" y="89"/>
                  <a:pt x="302" y="89"/>
                  <a:pt x="302" y="89"/>
                </a:cubicBezTo>
                <a:cubicBezTo>
                  <a:pt x="301" y="86"/>
                  <a:pt x="301" y="86"/>
                  <a:pt x="301" y="86"/>
                </a:cubicBezTo>
                <a:cubicBezTo>
                  <a:pt x="309" y="64"/>
                  <a:pt x="309" y="64"/>
                  <a:pt x="309" y="64"/>
                </a:cubicBezTo>
                <a:cubicBezTo>
                  <a:pt x="309" y="48"/>
                  <a:pt x="309" y="48"/>
                  <a:pt x="309" y="48"/>
                </a:cubicBezTo>
                <a:cubicBezTo>
                  <a:pt x="308" y="44"/>
                  <a:pt x="308" y="44"/>
                  <a:pt x="308" y="44"/>
                </a:cubicBezTo>
                <a:cubicBezTo>
                  <a:pt x="300" y="52"/>
                  <a:pt x="300" y="52"/>
                  <a:pt x="300" y="52"/>
                </a:cubicBezTo>
                <a:cubicBezTo>
                  <a:pt x="298" y="53"/>
                  <a:pt x="298" y="53"/>
                  <a:pt x="298" y="53"/>
                </a:cubicBezTo>
                <a:cubicBezTo>
                  <a:pt x="296" y="56"/>
                  <a:pt x="296" y="56"/>
                  <a:pt x="296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1" y="52"/>
                  <a:pt x="291" y="52"/>
                  <a:pt x="291" y="52"/>
                </a:cubicBezTo>
                <a:cubicBezTo>
                  <a:pt x="275" y="39"/>
                  <a:pt x="275" y="39"/>
                  <a:pt x="275" y="39"/>
                </a:cubicBezTo>
                <a:cubicBezTo>
                  <a:pt x="273" y="37"/>
                  <a:pt x="273" y="37"/>
                  <a:pt x="273" y="37"/>
                </a:cubicBezTo>
                <a:cubicBezTo>
                  <a:pt x="273" y="35"/>
                  <a:pt x="273" y="35"/>
                  <a:pt x="273" y="35"/>
                </a:cubicBezTo>
                <a:cubicBezTo>
                  <a:pt x="270" y="12"/>
                  <a:pt x="270" y="12"/>
                  <a:pt x="270" y="12"/>
                </a:cubicBezTo>
                <a:cubicBezTo>
                  <a:pt x="263" y="0"/>
                  <a:pt x="263" y="0"/>
                  <a:pt x="263" y="0"/>
                </a:cubicBezTo>
                <a:cubicBezTo>
                  <a:pt x="247" y="1"/>
                  <a:pt x="247" y="1"/>
                  <a:pt x="247" y="1"/>
                </a:cubicBezTo>
                <a:cubicBezTo>
                  <a:pt x="237" y="18"/>
                  <a:pt x="237" y="18"/>
                  <a:pt x="237" y="18"/>
                </a:cubicBezTo>
                <a:cubicBezTo>
                  <a:pt x="236" y="20"/>
                  <a:pt x="236" y="20"/>
                  <a:pt x="236" y="20"/>
                </a:cubicBezTo>
                <a:cubicBezTo>
                  <a:pt x="235" y="22"/>
                  <a:pt x="235" y="22"/>
                  <a:pt x="235" y="22"/>
                </a:cubicBezTo>
                <a:cubicBezTo>
                  <a:pt x="210" y="16"/>
                  <a:pt x="210" y="16"/>
                  <a:pt x="210" y="16"/>
                </a:cubicBezTo>
                <a:cubicBezTo>
                  <a:pt x="206" y="39"/>
                  <a:pt x="206" y="39"/>
                  <a:pt x="206" y="39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5" y="64"/>
                  <a:pt x="205" y="64"/>
                  <a:pt x="205" y="64"/>
                </a:cubicBezTo>
                <a:cubicBezTo>
                  <a:pt x="191" y="85"/>
                  <a:pt x="191" y="85"/>
                  <a:pt x="191" y="85"/>
                </a:cubicBezTo>
                <a:cubicBezTo>
                  <a:pt x="191" y="87"/>
                  <a:pt x="191" y="87"/>
                  <a:pt x="191" y="87"/>
                </a:cubicBezTo>
                <a:cubicBezTo>
                  <a:pt x="189" y="88"/>
                  <a:pt x="189" y="88"/>
                  <a:pt x="189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56" y="102"/>
                  <a:pt x="156" y="102"/>
                  <a:pt x="156" y="102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51" y="103"/>
                  <a:pt x="151" y="103"/>
                  <a:pt x="151" y="103"/>
                </a:cubicBezTo>
                <a:cubicBezTo>
                  <a:pt x="121" y="93"/>
                  <a:pt x="121" y="93"/>
                  <a:pt x="121" y="93"/>
                </a:cubicBezTo>
                <a:cubicBezTo>
                  <a:pt x="117" y="104"/>
                  <a:pt x="117" y="104"/>
                  <a:pt x="117" y="104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04" y="126"/>
                  <a:pt x="104" y="126"/>
                  <a:pt x="104" y="126"/>
                </a:cubicBezTo>
                <a:cubicBezTo>
                  <a:pt x="102" y="130"/>
                  <a:pt x="99" y="132"/>
                  <a:pt x="96" y="133"/>
                </a:cubicBezTo>
                <a:cubicBezTo>
                  <a:pt x="83" y="131"/>
                  <a:pt x="83" y="131"/>
                  <a:pt x="83" y="131"/>
                </a:cubicBezTo>
                <a:cubicBezTo>
                  <a:pt x="66" y="124"/>
                  <a:pt x="66" y="124"/>
                  <a:pt x="66" y="124"/>
                </a:cubicBezTo>
                <a:cubicBezTo>
                  <a:pt x="63" y="122"/>
                  <a:pt x="63" y="122"/>
                  <a:pt x="63" y="122"/>
                </a:cubicBezTo>
                <a:cubicBezTo>
                  <a:pt x="62" y="121"/>
                  <a:pt x="62" y="121"/>
                  <a:pt x="62" y="121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59" y="94"/>
                  <a:pt x="59" y="94"/>
                  <a:pt x="59" y="94"/>
                </a:cubicBezTo>
                <a:cubicBezTo>
                  <a:pt x="54" y="75"/>
                  <a:pt x="54" y="75"/>
                  <a:pt x="54" y="75"/>
                </a:cubicBezTo>
                <a:cubicBezTo>
                  <a:pt x="50" y="70"/>
                  <a:pt x="50" y="70"/>
                  <a:pt x="50" y="70"/>
                </a:cubicBezTo>
                <a:cubicBezTo>
                  <a:pt x="43" y="85"/>
                  <a:pt x="43" y="85"/>
                  <a:pt x="43" y="85"/>
                </a:cubicBezTo>
                <a:cubicBezTo>
                  <a:pt x="43" y="85"/>
                  <a:pt x="43" y="85"/>
                  <a:pt x="43" y="85"/>
                </a:cubicBezTo>
                <a:cubicBezTo>
                  <a:pt x="43" y="85"/>
                  <a:pt x="43" y="85"/>
                  <a:pt x="43" y="85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0" y="126"/>
                  <a:pt x="20" y="126"/>
                  <a:pt x="20" y="126"/>
                </a:cubicBezTo>
                <a:cubicBezTo>
                  <a:pt x="20" y="127"/>
                  <a:pt x="20" y="127"/>
                  <a:pt x="20" y="127"/>
                </a:cubicBezTo>
                <a:cubicBezTo>
                  <a:pt x="20" y="127"/>
                  <a:pt x="20" y="127"/>
                  <a:pt x="20" y="127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9" y="142"/>
                  <a:pt x="9" y="142"/>
                  <a:pt x="9" y="142"/>
                </a:cubicBezTo>
                <a:cubicBezTo>
                  <a:pt x="9" y="146"/>
                  <a:pt x="6" y="152"/>
                  <a:pt x="0" y="162"/>
                </a:cubicBezTo>
                <a:cubicBezTo>
                  <a:pt x="6" y="186"/>
                  <a:pt x="6" y="186"/>
                  <a:pt x="6" y="186"/>
                </a:cubicBezTo>
                <a:cubicBezTo>
                  <a:pt x="38" y="221"/>
                  <a:pt x="38" y="221"/>
                  <a:pt x="38" y="221"/>
                </a:cubicBezTo>
                <a:cubicBezTo>
                  <a:pt x="38" y="221"/>
                  <a:pt x="38" y="221"/>
                  <a:pt x="38" y="221"/>
                </a:cubicBezTo>
                <a:cubicBezTo>
                  <a:pt x="48" y="243"/>
                  <a:pt x="48" y="243"/>
                  <a:pt x="48" y="243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7"/>
                  <a:pt x="46" y="247"/>
                </a:cubicBezTo>
                <a:cubicBezTo>
                  <a:pt x="38" y="258"/>
                  <a:pt x="38" y="258"/>
                  <a:pt x="38" y="25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5" y="264"/>
                  <a:pt x="15" y="264"/>
                  <a:pt x="15" y="264"/>
                </a:cubicBezTo>
                <a:cubicBezTo>
                  <a:pt x="17" y="281"/>
                  <a:pt x="17" y="281"/>
                  <a:pt x="17" y="281"/>
                </a:cubicBezTo>
                <a:cubicBezTo>
                  <a:pt x="33" y="290"/>
                  <a:pt x="33" y="290"/>
                  <a:pt x="33" y="290"/>
                </a:cubicBezTo>
                <a:cubicBezTo>
                  <a:pt x="56" y="295"/>
                  <a:pt x="56" y="295"/>
                  <a:pt x="56" y="295"/>
                </a:cubicBezTo>
                <a:cubicBezTo>
                  <a:pt x="62" y="316"/>
                  <a:pt x="62" y="316"/>
                  <a:pt x="62" y="316"/>
                </a:cubicBezTo>
                <a:cubicBezTo>
                  <a:pt x="62" y="316"/>
                  <a:pt x="62" y="316"/>
                  <a:pt x="62" y="316"/>
                </a:cubicBezTo>
                <a:cubicBezTo>
                  <a:pt x="62" y="316"/>
                  <a:pt x="62" y="316"/>
                  <a:pt x="62" y="316"/>
                </a:cubicBezTo>
                <a:cubicBezTo>
                  <a:pt x="62" y="317"/>
                  <a:pt x="62" y="317"/>
                  <a:pt x="62" y="317"/>
                </a:cubicBezTo>
                <a:cubicBezTo>
                  <a:pt x="62" y="318"/>
                  <a:pt x="62" y="318"/>
                  <a:pt x="62" y="318"/>
                </a:cubicBezTo>
                <a:cubicBezTo>
                  <a:pt x="57" y="354"/>
                  <a:pt x="57" y="354"/>
                  <a:pt x="57" y="354"/>
                </a:cubicBezTo>
                <a:cubicBezTo>
                  <a:pt x="57" y="354"/>
                  <a:pt x="57" y="354"/>
                  <a:pt x="57" y="354"/>
                </a:cubicBezTo>
                <a:cubicBezTo>
                  <a:pt x="57" y="355"/>
                  <a:pt x="57" y="355"/>
                  <a:pt x="57" y="355"/>
                </a:cubicBezTo>
                <a:cubicBezTo>
                  <a:pt x="48" y="371"/>
                  <a:pt x="48" y="371"/>
                  <a:pt x="48" y="371"/>
                </a:cubicBezTo>
                <a:cubicBezTo>
                  <a:pt x="48" y="374"/>
                  <a:pt x="48" y="374"/>
                  <a:pt x="48" y="374"/>
                </a:cubicBezTo>
                <a:cubicBezTo>
                  <a:pt x="46" y="374"/>
                  <a:pt x="46" y="374"/>
                  <a:pt x="46" y="374"/>
                </a:cubicBezTo>
                <a:cubicBezTo>
                  <a:pt x="20" y="378"/>
                  <a:pt x="20" y="378"/>
                  <a:pt x="20" y="378"/>
                </a:cubicBezTo>
                <a:cubicBezTo>
                  <a:pt x="20" y="389"/>
                  <a:pt x="20" y="389"/>
                  <a:pt x="20" y="389"/>
                </a:cubicBezTo>
                <a:cubicBezTo>
                  <a:pt x="12" y="412"/>
                  <a:pt x="12" y="412"/>
                  <a:pt x="12" y="412"/>
                </a:cubicBezTo>
                <a:cubicBezTo>
                  <a:pt x="9" y="438"/>
                  <a:pt x="9" y="438"/>
                  <a:pt x="9" y="438"/>
                </a:cubicBezTo>
                <a:cubicBezTo>
                  <a:pt x="15" y="453"/>
                  <a:pt x="15" y="453"/>
                  <a:pt x="15" y="453"/>
                </a:cubicBezTo>
                <a:cubicBezTo>
                  <a:pt x="47" y="473"/>
                  <a:pt x="47" y="473"/>
                  <a:pt x="47" y="473"/>
                </a:cubicBezTo>
                <a:cubicBezTo>
                  <a:pt x="48" y="474"/>
                  <a:pt x="48" y="474"/>
                  <a:pt x="48" y="474"/>
                </a:cubicBezTo>
                <a:cubicBezTo>
                  <a:pt x="62" y="498"/>
                  <a:pt x="62" y="498"/>
                  <a:pt x="62" y="498"/>
                </a:cubicBezTo>
                <a:cubicBezTo>
                  <a:pt x="62" y="499"/>
                  <a:pt x="62" y="499"/>
                  <a:pt x="62" y="499"/>
                </a:cubicBezTo>
                <a:cubicBezTo>
                  <a:pt x="63" y="500"/>
                  <a:pt x="63" y="500"/>
                  <a:pt x="63" y="500"/>
                </a:cubicBezTo>
                <a:cubicBezTo>
                  <a:pt x="62" y="501"/>
                  <a:pt x="62" y="501"/>
                  <a:pt x="62" y="501"/>
                </a:cubicBezTo>
                <a:cubicBezTo>
                  <a:pt x="45" y="538"/>
                  <a:pt x="45" y="538"/>
                  <a:pt x="45" y="538"/>
                </a:cubicBezTo>
                <a:cubicBezTo>
                  <a:pt x="41" y="548"/>
                  <a:pt x="41" y="548"/>
                  <a:pt x="41" y="548"/>
                </a:cubicBezTo>
                <a:cubicBezTo>
                  <a:pt x="41" y="548"/>
                  <a:pt x="41" y="548"/>
                  <a:pt x="41" y="548"/>
                </a:cubicBezTo>
                <a:cubicBezTo>
                  <a:pt x="30" y="572"/>
                  <a:pt x="30" y="572"/>
                  <a:pt x="30" y="572"/>
                </a:cubicBezTo>
                <a:cubicBezTo>
                  <a:pt x="26" y="591"/>
                  <a:pt x="26" y="591"/>
                  <a:pt x="26" y="591"/>
                </a:cubicBezTo>
                <a:cubicBezTo>
                  <a:pt x="25" y="594"/>
                  <a:pt x="25" y="594"/>
                  <a:pt x="25" y="594"/>
                </a:cubicBezTo>
                <a:cubicBezTo>
                  <a:pt x="25" y="595"/>
                  <a:pt x="25" y="595"/>
                  <a:pt x="25" y="595"/>
                </a:cubicBezTo>
                <a:cubicBezTo>
                  <a:pt x="20" y="599"/>
                  <a:pt x="17" y="603"/>
                  <a:pt x="15" y="609"/>
                </a:cubicBezTo>
                <a:cubicBezTo>
                  <a:pt x="14" y="611"/>
                  <a:pt x="14" y="614"/>
                  <a:pt x="16" y="616"/>
                </a:cubicBezTo>
                <a:cubicBezTo>
                  <a:pt x="17" y="617"/>
                  <a:pt x="17" y="617"/>
                  <a:pt x="17" y="617"/>
                </a:cubicBezTo>
                <a:cubicBezTo>
                  <a:pt x="27" y="628"/>
                  <a:pt x="27" y="628"/>
                  <a:pt x="27" y="628"/>
                </a:cubicBezTo>
                <a:cubicBezTo>
                  <a:pt x="27" y="628"/>
                  <a:pt x="27" y="628"/>
                  <a:pt x="27" y="628"/>
                </a:cubicBezTo>
                <a:cubicBezTo>
                  <a:pt x="27" y="628"/>
                  <a:pt x="27" y="628"/>
                  <a:pt x="27" y="628"/>
                </a:cubicBezTo>
                <a:cubicBezTo>
                  <a:pt x="33" y="637"/>
                  <a:pt x="33" y="637"/>
                  <a:pt x="33" y="637"/>
                </a:cubicBezTo>
                <a:cubicBezTo>
                  <a:pt x="35" y="636"/>
                  <a:pt x="35" y="636"/>
                  <a:pt x="35" y="636"/>
                </a:cubicBezTo>
                <a:cubicBezTo>
                  <a:pt x="35" y="636"/>
                  <a:pt x="35" y="636"/>
                  <a:pt x="35" y="636"/>
                </a:cubicBezTo>
                <a:cubicBezTo>
                  <a:pt x="36" y="639"/>
                  <a:pt x="36" y="639"/>
                  <a:pt x="36" y="639"/>
                </a:cubicBezTo>
                <a:cubicBezTo>
                  <a:pt x="36" y="640"/>
                  <a:pt x="36" y="640"/>
                  <a:pt x="36" y="640"/>
                </a:cubicBezTo>
                <a:cubicBezTo>
                  <a:pt x="36" y="643"/>
                  <a:pt x="36" y="643"/>
                  <a:pt x="36" y="643"/>
                </a:cubicBezTo>
                <a:cubicBezTo>
                  <a:pt x="36" y="643"/>
                  <a:pt x="36" y="643"/>
                  <a:pt x="36" y="643"/>
                </a:cubicBezTo>
                <a:cubicBezTo>
                  <a:pt x="36" y="644"/>
                  <a:pt x="36" y="644"/>
                  <a:pt x="36" y="644"/>
                </a:cubicBezTo>
                <a:cubicBezTo>
                  <a:pt x="36" y="644"/>
                  <a:pt x="36" y="644"/>
                  <a:pt x="36" y="644"/>
                </a:cubicBezTo>
                <a:cubicBezTo>
                  <a:pt x="36" y="644"/>
                  <a:pt x="36" y="644"/>
                  <a:pt x="36" y="644"/>
                </a:cubicBezTo>
                <a:cubicBezTo>
                  <a:pt x="38" y="651"/>
                  <a:pt x="38" y="651"/>
                  <a:pt x="38" y="651"/>
                </a:cubicBezTo>
                <a:cubicBezTo>
                  <a:pt x="47" y="654"/>
                  <a:pt x="47" y="654"/>
                  <a:pt x="47" y="654"/>
                </a:cubicBezTo>
                <a:cubicBezTo>
                  <a:pt x="85" y="662"/>
                  <a:pt x="85" y="662"/>
                  <a:pt x="85" y="662"/>
                </a:cubicBezTo>
                <a:cubicBezTo>
                  <a:pt x="98" y="662"/>
                  <a:pt x="110" y="659"/>
                  <a:pt x="122" y="654"/>
                </a:cubicBezTo>
                <a:cubicBezTo>
                  <a:pt x="135" y="648"/>
                  <a:pt x="147" y="647"/>
                  <a:pt x="159" y="649"/>
                </a:cubicBezTo>
                <a:cubicBezTo>
                  <a:pt x="161" y="642"/>
                  <a:pt x="161" y="642"/>
                  <a:pt x="161" y="642"/>
                </a:cubicBezTo>
                <a:cubicBezTo>
                  <a:pt x="149" y="614"/>
                  <a:pt x="149" y="614"/>
                  <a:pt x="149" y="614"/>
                </a:cubicBezTo>
                <a:cubicBezTo>
                  <a:pt x="148" y="611"/>
                  <a:pt x="148" y="611"/>
                  <a:pt x="148" y="611"/>
                </a:cubicBezTo>
                <a:cubicBezTo>
                  <a:pt x="149" y="611"/>
                  <a:pt x="149" y="611"/>
                  <a:pt x="149" y="611"/>
                </a:cubicBezTo>
                <a:cubicBezTo>
                  <a:pt x="209" y="528"/>
                  <a:pt x="209" y="528"/>
                  <a:pt x="209" y="528"/>
                </a:cubicBezTo>
                <a:cubicBezTo>
                  <a:pt x="273" y="466"/>
                  <a:pt x="273" y="466"/>
                  <a:pt x="273" y="466"/>
                </a:cubicBezTo>
                <a:cubicBezTo>
                  <a:pt x="274" y="466"/>
                  <a:pt x="274" y="466"/>
                  <a:pt x="274" y="466"/>
                </a:cubicBezTo>
                <a:cubicBezTo>
                  <a:pt x="294" y="458"/>
                  <a:pt x="294" y="458"/>
                  <a:pt x="294" y="458"/>
                </a:cubicBezTo>
                <a:cubicBezTo>
                  <a:pt x="305" y="447"/>
                  <a:pt x="305" y="447"/>
                  <a:pt x="305" y="447"/>
                </a:cubicBezTo>
                <a:cubicBezTo>
                  <a:pt x="305" y="446"/>
                  <a:pt x="305" y="446"/>
                  <a:pt x="305" y="446"/>
                </a:cubicBezTo>
                <a:cubicBezTo>
                  <a:pt x="313" y="439"/>
                  <a:pt x="321" y="435"/>
                  <a:pt x="329" y="432"/>
                </a:cubicBezTo>
                <a:cubicBezTo>
                  <a:pt x="323" y="427"/>
                  <a:pt x="323" y="427"/>
                  <a:pt x="323" y="427"/>
                </a:cubicBezTo>
                <a:cubicBezTo>
                  <a:pt x="309" y="413"/>
                  <a:pt x="309" y="413"/>
                  <a:pt x="309" y="413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308" y="412"/>
                  <a:pt x="308" y="412"/>
                  <a:pt x="308" y="412"/>
                </a:cubicBezTo>
                <a:cubicBezTo>
                  <a:pt x="297" y="399"/>
                  <a:pt x="297" y="399"/>
                  <a:pt x="297" y="399"/>
                </a:cubicBezTo>
                <a:cubicBezTo>
                  <a:pt x="296" y="397"/>
                  <a:pt x="296" y="397"/>
                  <a:pt x="296" y="397"/>
                </a:cubicBezTo>
                <a:cubicBezTo>
                  <a:pt x="296" y="395"/>
                  <a:pt x="296" y="395"/>
                  <a:pt x="296" y="395"/>
                </a:cubicBezTo>
                <a:cubicBezTo>
                  <a:pt x="302" y="389"/>
                  <a:pt x="302" y="389"/>
                  <a:pt x="302" y="389"/>
                </a:cubicBezTo>
                <a:cubicBezTo>
                  <a:pt x="288" y="392"/>
                  <a:pt x="288" y="392"/>
                  <a:pt x="288" y="392"/>
                </a:cubicBezTo>
                <a:cubicBezTo>
                  <a:pt x="258" y="385"/>
                  <a:pt x="258" y="385"/>
                  <a:pt x="258" y="385"/>
                </a:cubicBezTo>
                <a:cubicBezTo>
                  <a:pt x="247" y="379"/>
                  <a:pt x="239" y="373"/>
                  <a:pt x="237" y="366"/>
                </a:cubicBezTo>
                <a:cubicBezTo>
                  <a:pt x="231" y="347"/>
                  <a:pt x="229" y="330"/>
                  <a:pt x="230" y="315"/>
                </a:cubicBezTo>
                <a:cubicBezTo>
                  <a:pt x="226" y="320"/>
                  <a:pt x="220" y="321"/>
                  <a:pt x="215" y="321"/>
                </a:cubicBezTo>
                <a:cubicBezTo>
                  <a:pt x="193" y="316"/>
                  <a:pt x="193" y="316"/>
                  <a:pt x="193" y="316"/>
                </a:cubicBezTo>
                <a:cubicBezTo>
                  <a:pt x="178" y="305"/>
                  <a:pt x="178" y="305"/>
                  <a:pt x="178" y="305"/>
                </a:cubicBezTo>
                <a:cubicBezTo>
                  <a:pt x="160" y="301"/>
                  <a:pt x="160" y="301"/>
                  <a:pt x="160" y="301"/>
                </a:cubicBezTo>
                <a:cubicBezTo>
                  <a:pt x="152" y="301"/>
                  <a:pt x="152" y="301"/>
                  <a:pt x="152" y="301"/>
                </a:cubicBezTo>
                <a:cubicBezTo>
                  <a:pt x="147" y="301"/>
                  <a:pt x="140" y="299"/>
                  <a:pt x="136" y="295"/>
                </a:cubicBezTo>
                <a:cubicBezTo>
                  <a:pt x="130" y="291"/>
                  <a:pt x="126" y="286"/>
                  <a:pt x="125" y="282"/>
                </a:cubicBezTo>
                <a:cubicBezTo>
                  <a:pt x="123" y="274"/>
                  <a:pt x="125" y="268"/>
                  <a:pt x="133" y="263"/>
                </a:cubicBezTo>
                <a:cubicBezTo>
                  <a:pt x="140" y="258"/>
                  <a:pt x="149" y="249"/>
                  <a:pt x="156" y="239"/>
                </a:cubicBezTo>
                <a:cubicBezTo>
                  <a:pt x="149" y="229"/>
                  <a:pt x="145" y="220"/>
                  <a:pt x="149" y="210"/>
                </a:cubicBezTo>
                <a:cubicBezTo>
                  <a:pt x="150" y="209"/>
                  <a:pt x="150" y="209"/>
                  <a:pt x="150" y="209"/>
                </a:cubicBezTo>
                <a:cubicBezTo>
                  <a:pt x="151" y="204"/>
                  <a:pt x="159" y="200"/>
                  <a:pt x="175" y="195"/>
                </a:cubicBezTo>
                <a:cubicBezTo>
                  <a:pt x="176" y="189"/>
                  <a:pt x="178" y="186"/>
                  <a:pt x="180" y="185"/>
                </a:cubicBezTo>
                <a:cubicBezTo>
                  <a:pt x="196" y="186"/>
                  <a:pt x="196" y="186"/>
                  <a:pt x="196" y="186"/>
                </a:cubicBezTo>
                <a:cubicBezTo>
                  <a:pt x="194" y="184"/>
                  <a:pt x="194" y="184"/>
                  <a:pt x="194" y="184"/>
                </a:cubicBezTo>
                <a:cubicBezTo>
                  <a:pt x="183" y="178"/>
                  <a:pt x="180" y="170"/>
                  <a:pt x="186" y="162"/>
                </a:cubicBezTo>
                <a:cubicBezTo>
                  <a:pt x="194" y="156"/>
                  <a:pt x="194" y="156"/>
                  <a:pt x="194" y="156"/>
                </a:cubicBezTo>
                <a:cubicBezTo>
                  <a:pt x="204" y="152"/>
                  <a:pt x="215" y="153"/>
                  <a:pt x="227" y="160"/>
                </a:cubicBezTo>
                <a:cubicBezTo>
                  <a:pt x="251" y="177"/>
                  <a:pt x="251" y="177"/>
                  <a:pt x="251" y="177"/>
                </a:cubicBezTo>
                <a:cubicBezTo>
                  <a:pt x="273" y="177"/>
                  <a:pt x="273" y="177"/>
                  <a:pt x="273" y="177"/>
                </a:cubicBezTo>
                <a:cubicBezTo>
                  <a:pt x="281" y="183"/>
                  <a:pt x="281" y="183"/>
                  <a:pt x="281" y="183"/>
                </a:cubicBezTo>
                <a:cubicBezTo>
                  <a:pt x="283" y="191"/>
                  <a:pt x="283" y="191"/>
                  <a:pt x="283" y="191"/>
                </a:cubicBezTo>
                <a:cubicBezTo>
                  <a:pt x="283" y="197"/>
                  <a:pt x="279" y="200"/>
                  <a:pt x="275" y="200"/>
                </a:cubicBezTo>
                <a:cubicBezTo>
                  <a:pt x="270" y="200"/>
                  <a:pt x="268" y="205"/>
                  <a:pt x="267" y="211"/>
                </a:cubicBezTo>
                <a:cubicBezTo>
                  <a:pt x="277" y="237"/>
                  <a:pt x="277" y="237"/>
                  <a:pt x="277" y="237"/>
                </a:cubicBezTo>
                <a:cubicBezTo>
                  <a:pt x="284" y="227"/>
                  <a:pt x="290" y="222"/>
                  <a:pt x="296" y="221"/>
                </a:cubicBezTo>
                <a:cubicBezTo>
                  <a:pt x="300" y="221"/>
                  <a:pt x="304" y="223"/>
                  <a:pt x="307" y="227"/>
                </a:cubicBezTo>
                <a:cubicBezTo>
                  <a:pt x="310" y="233"/>
                  <a:pt x="313" y="242"/>
                  <a:pt x="315" y="252"/>
                </a:cubicBezTo>
                <a:cubicBezTo>
                  <a:pt x="316" y="263"/>
                  <a:pt x="320" y="273"/>
                  <a:pt x="323" y="278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44" y="305"/>
                  <a:pt x="351" y="317"/>
                  <a:pt x="353" y="327"/>
                </a:cubicBezTo>
                <a:cubicBezTo>
                  <a:pt x="395" y="321"/>
                  <a:pt x="395" y="321"/>
                  <a:pt x="395" y="321"/>
                </a:cubicBezTo>
                <a:cubicBezTo>
                  <a:pt x="412" y="312"/>
                  <a:pt x="412" y="312"/>
                  <a:pt x="412" y="312"/>
                </a:cubicBezTo>
                <a:cubicBezTo>
                  <a:pt x="429" y="291"/>
                  <a:pt x="429" y="291"/>
                  <a:pt x="429" y="291"/>
                </a:cubicBezTo>
                <a:cubicBezTo>
                  <a:pt x="437" y="271"/>
                  <a:pt x="437" y="271"/>
                  <a:pt x="437" y="271"/>
                </a:cubicBezTo>
                <a:cubicBezTo>
                  <a:pt x="437" y="270"/>
                  <a:pt x="437" y="270"/>
                  <a:pt x="437" y="270"/>
                </a:cubicBezTo>
                <a:cubicBezTo>
                  <a:pt x="437" y="268"/>
                  <a:pt x="437" y="268"/>
                  <a:pt x="437" y="268"/>
                </a:cubicBezTo>
                <a:cubicBezTo>
                  <a:pt x="442" y="247"/>
                  <a:pt x="442" y="247"/>
                  <a:pt x="442" y="247"/>
                </a:cubicBezTo>
                <a:cubicBezTo>
                  <a:pt x="442" y="246"/>
                  <a:pt x="442" y="246"/>
                  <a:pt x="442" y="246"/>
                </a:cubicBezTo>
                <a:cubicBezTo>
                  <a:pt x="443" y="244"/>
                  <a:pt x="443" y="244"/>
                  <a:pt x="443" y="244"/>
                </a:cubicBezTo>
                <a:cubicBezTo>
                  <a:pt x="444" y="244"/>
                  <a:pt x="444" y="244"/>
                  <a:pt x="444" y="244"/>
                </a:cubicBezTo>
                <a:cubicBezTo>
                  <a:pt x="460" y="234"/>
                  <a:pt x="460" y="234"/>
                  <a:pt x="460" y="234"/>
                </a:cubicBezTo>
                <a:cubicBezTo>
                  <a:pt x="463" y="232"/>
                  <a:pt x="463" y="232"/>
                  <a:pt x="463" y="232"/>
                </a:cubicBezTo>
                <a:cubicBezTo>
                  <a:pt x="462" y="230"/>
                  <a:pt x="462" y="230"/>
                  <a:pt x="462" y="230"/>
                </a:cubicBezTo>
                <a:cubicBezTo>
                  <a:pt x="436" y="222"/>
                  <a:pt x="436" y="222"/>
                  <a:pt x="436" y="222"/>
                </a:cubicBezTo>
                <a:cubicBezTo>
                  <a:pt x="434" y="222"/>
                  <a:pt x="434" y="222"/>
                  <a:pt x="434" y="222"/>
                </a:cubicBezTo>
                <a:cubicBezTo>
                  <a:pt x="434" y="221"/>
                  <a:pt x="434" y="221"/>
                  <a:pt x="434" y="221"/>
                </a:cubicBezTo>
                <a:cubicBezTo>
                  <a:pt x="428" y="205"/>
                  <a:pt x="428" y="205"/>
                  <a:pt x="428" y="205"/>
                </a:cubicBezTo>
                <a:lnTo>
                  <a:pt x="426" y="200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4" name="Freeform 34"/>
          <p:cNvSpPr/>
          <p:nvPr/>
        </p:nvSpPr>
        <p:spPr bwMode="auto">
          <a:xfrm>
            <a:off x="3125788" y="2828925"/>
            <a:ext cx="465137" cy="446088"/>
          </a:xfrm>
          <a:custGeom>
            <a:avLst/>
            <a:gdLst>
              <a:gd name="T0" fmla="*/ 2147483646 w 491"/>
              <a:gd name="T1" fmla="*/ 2147483646 h 483"/>
              <a:gd name="T2" fmla="*/ 2147483646 w 491"/>
              <a:gd name="T3" fmla="*/ 2147483646 h 483"/>
              <a:gd name="T4" fmla="*/ 2147483646 w 491"/>
              <a:gd name="T5" fmla="*/ 2147483646 h 483"/>
              <a:gd name="T6" fmla="*/ 2147483646 w 491"/>
              <a:gd name="T7" fmla="*/ 2147483646 h 483"/>
              <a:gd name="T8" fmla="*/ 2147483646 w 491"/>
              <a:gd name="T9" fmla="*/ 2147483646 h 483"/>
              <a:gd name="T10" fmla="*/ 2147483646 w 491"/>
              <a:gd name="T11" fmla="*/ 2147483646 h 483"/>
              <a:gd name="T12" fmla="*/ 2147483646 w 491"/>
              <a:gd name="T13" fmla="*/ 2147483646 h 483"/>
              <a:gd name="T14" fmla="*/ 2147483646 w 491"/>
              <a:gd name="T15" fmla="*/ 2147483646 h 483"/>
              <a:gd name="T16" fmla="*/ 2147483646 w 491"/>
              <a:gd name="T17" fmla="*/ 2147483646 h 483"/>
              <a:gd name="T18" fmla="*/ 2147483646 w 491"/>
              <a:gd name="T19" fmla="*/ 2147483646 h 483"/>
              <a:gd name="T20" fmla="*/ 2147483646 w 491"/>
              <a:gd name="T21" fmla="*/ 2147483646 h 483"/>
              <a:gd name="T22" fmla="*/ 2147483646 w 491"/>
              <a:gd name="T23" fmla="*/ 2147483646 h 483"/>
              <a:gd name="T24" fmla="*/ 2147483646 w 491"/>
              <a:gd name="T25" fmla="*/ 2147483646 h 483"/>
              <a:gd name="T26" fmla="*/ 2147483646 w 491"/>
              <a:gd name="T27" fmla="*/ 2147483646 h 483"/>
              <a:gd name="T28" fmla="*/ 2147483646 w 491"/>
              <a:gd name="T29" fmla="*/ 2147483646 h 483"/>
              <a:gd name="T30" fmla="*/ 2147483646 w 491"/>
              <a:gd name="T31" fmla="*/ 2147483646 h 483"/>
              <a:gd name="T32" fmla="*/ 2147483646 w 491"/>
              <a:gd name="T33" fmla="*/ 2147483646 h 483"/>
              <a:gd name="T34" fmla="*/ 2147483646 w 491"/>
              <a:gd name="T35" fmla="*/ 2147483646 h 483"/>
              <a:gd name="T36" fmla="*/ 2147483646 w 491"/>
              <a:gd name="T37" fmla="*/ 2147483646 h 483"/>
              <a:gd name="T38" fmla="*/ 2147483646 w 491"/>
              <a:gd name="T39" fmla="*/ 2147483646 h 483"/>
              <a:gd name="T40" fmla="*/ 2147483646 w 491"/>
              <a:gd name="T41" fmla="*/ 2147483646 h 483"/>
              <a:gd name="T42" fmla="*/ 2147483646 w 491"/>
              <a:gd name="T43" fmla="*/ 2147483646 h 483"/>
              <a:gd name="T44" fmla="*/ 2147483646 w 491"/>
              <a:gd name="T45" fmla="*/ 2147483646 h 483"/>
              <a:gd name="T46" fmla="*/ 2147483646 w 491"/>
              <a:gd name="T47" fmla="*/ 2147483646 h 483"/>
              <a:gd name="T48" fmla="*/ 2147483646 w 491"/>
              <a:gd name="T49" fmla="*/ 2147483646 h 483"/>
              <a:gd name="T50" fmla="*/ 2147483646 w 491"/>
              <a:gd name="T51" fmla="*/ 2147483646 h 483"/>
              <a:gd name="T52" fmla="*/ 2147483646 w 491"/>
              <a:gd name="T53" fmla="*/ 2147483646 h 483"/>
              <a:gd name="T54" fmla="*/ 2147483646 w 491"/>
              <a:gd name="T55" fmla="*/ 2147483646 h 483"/>
              <a:gd name="T56" fmla="*/ 2147483646 w 491"/>
              <a:gd name="T57" fmla="*/ 2147483646 h 483"/>
              <a:gd name="T58" fmla="*/ 2147483646 w 491"/>
              <a:gd name="T59" fmla="*/ 2147483646 h 483"/>
              <a:gd name="T60" fmla="*/ 2147483646 w 491"/>
              <a:gd name="T61" fmla="*/ 2147483646 h 483"/>
              <a:gd name="T62" fmla="*/ 2147483646 w 491"/>
              <a:gd name="T63" fmla="*/ 2147483646 h 483"/>
              <a:gd name="T64" fmla="*/ 2147483646 w 491"/>
              <a:gd name="T65" fmla="*/ 2147483646 h 483"/>
              <a:gd name="T66" fmla="*/ 2147483646 w 491"/>
              <a:gd name="T67" fmla="*/ 2147483646 h 483"/>
              <a:gd name="T68" fmla="*/ 2147483646 w 491"/>
              <a:gd name="T69" fmla="*/ 2147483646 h 483"/>
              <a:gd name="T70" fmla="*/ 2147483646 w 491"/>
              <a:gd name="T71" fmla="*/ 2147483646 h 483"/>
              <a:gd name="T72" fmla="*/ 2147483646 w 491"/>
              <a:gd name="T73" fmla="*/ 2147483646 h 483"/>
              <a:gd name="T74" fmla="*/ 2147483646 w 491"/>
              <a:gd name="T75" fmla="*/ 2147483646 h 483"/>
              <a:gd name="T76" fmla="*/ 2147483646 w 491"/>
              <a:gd name="T77" fmla="*/ 0 h 483"/>
              <a:gd name="T78" fmla="*/ 2147483646 w 491"/>
              <a:gd name="T79" fmla="*/ 2147483646 h 483"/>
              <a:gd name="T80" fmla="*/ 2147483646 w 491"/>
              <a:gd name="T81" fmla="*/ 2147483646 h 483"/>
              <a:gd name="T82" fmla="*/ 2147483646 w 491"/>
              <a:gd name="T83" fmla="*/ 2147483646 h 483"/>
              <a:gd name="T84" fmla="*/ 2147483646 w 491"/>
              <a:gd name="T85" fmla="*/ 2147483646 h 483"/>
              <a:gd name="T86" fmla="*/ 2147483646 w 491"/>
              <a:gd name="T87" fmla="*/ 2147483646 h 483"/>
              <a:gd name="T88" fmla="*/ 2147483646 w 491"/>
              <a:gd name="T89" fmla="*/ 2147483646 h 483"/>
              <a:gd name="T90" fmla="*/ 2147483646 w 491"/>
              <a:gd name="T91" fmla="*/ 2147483646 h 48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91"/>
              <a:gd name="T139" fmla="*/ 0 h 483"/>
              <a:gd name="T140" fmla="*/ 491 w 491"/>
              <a:gd name="T141" fmla="*/ 483 h 48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91" h="483">
                <a:moveTo>
                  <a:pt x="109" y="159"/>
                </a:moveTo>
                <a:cubicBezTo>
                  <a:pt x="108" y="159"/>
                  <a:pt x="108" y="159"/>
                  <a:pt x="108" y="159"/>
                </a:cubicBezTo>
                <a:cubicBezTo>
                  <a:pt x="28" y="192"/>
                  <a:pt x="28" y="192"/>
                  <a:pt x="28" y="192"/>
                </a:cubicBezTo>
                <a:cubicBezTo>
                  <a:pt x="4" y="215"/>
                  <a:pt x="4" y="215"/>
                  <a:pt x="4" y="215"/>
                </a:cubicBezTo>
                <a:cubicBezTo>
                  <a:pt x="0" y="251"/>
                  <a:pt x="4" y="272"/>
                  <a:pt x="16" y="278"/>
                </a:cubicBezTo>
                <a:cubicBezTo>
                  <a:pt x="40" y="293"/>
                  <a:pt x="40" y="293"/>
                  <a:pt x="40" y="293"/>
                </a:cubicBezTo>
                <a:cubicBezTo>
                  <a:pt x="41" y="293"/>
                  <a:pt x="41" y="293"/>
                  <a:pt x="41" y="293"/>
                </a:cubicBezTo>
                <a:cubicBezTo>
                  <a:pt x="41" y="294"/>
                  <a:pt x="41" y="294"/>
                  <a:pt x="41" y="294"/>
                </a:cubicBezTo>
                <a:cubicBezTo>
                  <a:pt x="47" y="333"/>
                  <a:pt x="47" y="333"/>
                  <a:pt x="47" y="333"/>
                </a:cubicBezTo>
                <a:cubicBezTo>
                  <a:pt x="67" y="360"/>
                  <a:pt x="81" y="373"/>
                  <a:pt x="88" y="377"/>
                </a:cubicBezTo>
                <a:cubicBezTo>
                  <a:pt x="111" y="382"/>
                  <a:pt x="111" y="382"/>
                  <a:pt x="111" y="382"/>
                </a:cubicBezTo>
                <a:cubicBezTo>
                  <a:pt x="115" y="383"/>
                  <a:pt x="115" y="383"/>
                  <a:pt x="115" y="383"/>
                </a:cubicBezTo>
                <a:cubicBezTo>
                  <a:pt x="115" y="384"/>
                  <a:pt x="115" y="384"/>
                  <a:pt x="115" y="384"/>
                </a:cubicBezTo>
                <a:cubicBezTo>
                  <a:pt x="118" y="388"/>
                  <a:pt x="125" y="392"/>
                  <a:pt x="139" y="397"/>
                </a:cubicBezTo>
                <a:cubicBezTo>
                  <a:pt x="202" y="400"/>
                  <a:pt x="202" y="400"/>
                  <a:pt x="202" y="400"/>
                </a:cubicBezTo>
                <a:cubicBezTo>
                  <a:pt x="249" y="400"/>
                  <a:pt x="275" y="403"/>
                  <a:pt x="280" y="408"/>
                </a:cubicBezTo>
                <a:cubicBezTo>
                  <a:pt x="286" y="412"/>
                  <a:pt x="287" y="423"/>
                  <a:pt x="286" y="439"/>
                </a:cubicBezTo>
                <a:cubicBezTo>
                  <a:pt x="285" y="449"/>
                  <a:pt x="286" y="456"/>
                  <a:pt x="287" y="457"/>
                </a:cubicBezTo>
                <a:cubicBezTo>
                  <a:pt x="310" y="451"/>
                  <a:pt x="310" y="451"/>
                  <a:pt x="310" y="451"/>
                </a:cubicBezTo>
                <a:cubicBezTo>
                  <a:pt x="328" y="445"/>
                  <a:pt x="338" y="445"/>
                  <a:pt x="344" y="450"/>
                </a:cubicBezTo>
                <a:cubicBezTo>
                  <a:pt x="352" y="461"/>
                  <a:pt x="352" y="461"/>
                  <a:pt x="352" y="461"/>
                </a:cubicBezTo>
                <a:cubicBezTo>
                  <a:pt x="365" y="477"/>
                  <a:pt x="373" y="483"/>
                  <a:pt x="375" y="482"/>
                </a:cubicBezTo>
                <a:cubicBezTo>
                  <a:pt x="382" y="480"/>
                  <a:pt x="389" y="474"/>
                  <a:pt x="396" y="463"/>
                </a:cubicBezTo>
                <a:cubicBezTo>
                  <a:pt x="399" y="460"/>
                  <a:pt x="399" y="460"/>
                  <a:pt x="399" y="460"/>
                </a:cubicBezTo>
                <a:cubicBezTo>
                  <a:pt x="418" y="472"/>
                  <a:pt x="418" y="472"/>
                  <a:pt x="418" y="472"/>
                </a:cubicBezTo>
                <a:cubicBezTo>
                  <a:pt x="429" y="462"/>
                  <a:pt x="429" y="462"/>
                  <a:pt x="429" y="462"/>
                </a:cubicBezTo>
                <a:cubicBezTo>
                  <a:pt x="432" y="447"/>
                  <a:pt x="440" y="440"/>
                  <a:pt x="452" y="439"/>
                </a:cubicBezTo>
                <a:cubicBezTo>
                  <a:pt x="458" y="437"/>
                  <a:pt x="458" y="437"/>
                  <a:pt x="458" y="437"/>
                </a:cubicBezTo>
                <a:cubicBezTo>
                  <a:pt x="456" y="432"/>
                  <a:pt x="456" y="432"/>
                  <a:pt x="456" y="432"/>
                </a:cubicBezTo>
                <a:cubicBezTo>
                  <a:pt x="453" y="430"/>
                  <a:pt x="453" y="430"/>
                  <a:pt x="453" y="430"/>
                </a:cubicBezTo>
                <a:cubicBezTo>
                  <a:pt x="454" y="429"/>
                  <a:pt x="454" y="429"/>
                  <a:pt x="454" y="429"/>
                </a:cubicBezTo>
                <a:cubicBezTo>
                  <a:pt x="456" y="403"/>
                  <a:pt x="456" y="403"/>
                  <a:pt x="456" y="403"/>
                </a:cubicBezTo>
                <a:cubicBezTo>
                  <a:pt x="447" y="390"/>
                  <a:pt x="437" y="386"/>
                  <a:pt x="425" y="388"/>
                </a:cubicBezTo>
                <a:cubicBezTo>
                  <a:pt x="413" y="391"/>
                  <a:pt x="405" y="391"/>
                  <a:pt x="402" y="387"/>
                </a:cubicBezTo>
                <a:cubicBezTo>
                  <a:pt x="400" y="384"/>
                  <a:pt x="400" y="382"/>
                  <a:pt x="400" y="378"/>
                </a:cubicBezTo>
                <a:cubicBezTo>
                  <a:pt x="392" y="365"/>
                  <a:pt x="385" y="354"/>
                  <a:pt x="375" y="345"/>
                </a:cubicBezTo>
                <a:cubicBezTo>
                  <a:pt x="363" y="334"/>
                  <a:pt x="359" y="325"/>
                  <a:pt x="363" y="315"/>
                </a:cubicBezTo>
                <a:cubicBezTo>
                  <a:pt x="365" y="312"/>
                  <a:pt x="365" y="312"/>
                  <a:pt x="365" y="312"/>
                </a:cubicBezTo>
                <a:cubicBezTo>
                  <a:pt x="394" y="317"/>
                  <a:pt x="394" y="317"/>
                  <a:pt x="394" y="317"/>
                </a:cubicBezTo>
                <a:cubicBezTo>
                  <a:pt x="392" y="299"/>
                  <a:pt x="392" y="299"/>
                  <a:pt x="392" y="299"/>
                </a:cubicBezTo>
                <a:cubicBezTo>
                  <a:pt x="391" y="289"/>
                  <a:pt x="392" y="282"/>
                  <a:pt x="397" y="276"/>
                </a:cubicBezTo>
                <a:cubicBezTo>
                  <a:pt x="400" y="272"/>
                  <a:pt x="405" y="270"/>
                  <a:pt x="410" y="269"/>
                </a:cubicBezTo>
                <a:cubicBezTo>
                  <a:pt x="423" y="265"/>
                  <a:pt x="423" y="265"/>
                  <a:pt x="423" y="265"/>
                </a:cubicBezTo>
                <a:cubicBezTo>
                  <a:pt x="423" y="259"/>
                  <a:pt x="423" y="259"/>
                  <a:pt x="423" y="259"/>
                </a:cubicBezTo>
                <a:cubicBezTo>
                  <a:pt x="413" y="239"/>
                  <a:pt x="410" y="225"/>
                  <a:pt x="414" y="218"/>
                </a:cubicBezTo>
                <a:cubicBezTo>
                  <a:pt x="421" y="213"/>
                  <a:pt x="421" y="213"/>
                  <a:pt x="421" y="213"/>
                </a:cubicBezTo>
                <a:cubicBezTo>
                  <a:pt x="424" y="212"/>
                  <a:pt x="434" y="214"/>
                  <a:pt x="449" y="219"/>
                </a:cubicBezTo>
                <a:cubicBezTo>
                  <a:pt x="449" y="219"/>
                  <a:pt x="449" y="219"/>
                  <a:pt x="449" y="219"/>
                </a:cubicBezTo>
                <a:cubicBezTo>
                  <a:pt x="450" y="220"/>
                  <a:pt x="450" y="220"/>
                  <a:pt x="450" y="220"/>
                </a:cubicBezTo>
                <a:cubicBezTo>
                  <a:pt x="450" y="222"/>
                  <a:pt x="450" y="222"/>
                  <a:pt x="450" y="222"/>
                </a:cubicBezTo>
                <a:cubicBezTo>
                  <a:pt x="462" y="236"/>
                  <a:pt x="468" y="245"/>
                  <a:pt x="471" y="247"/>
                </a:cubicBezTo>
                <a:cubicBezTo>
                  <a:pt x="491" y="214"/>
                  <a:pt x="491" y="214"/>
                  <a:pt x="491" y="214"/>
                </a:cubicBezTo>
                <a:cubicBezTo>
                  <a:pt x="473" y="192"/>
                  <a:pt x="464" y="176"/>
                  <a:pt x="461" y="170"/>
                </a:cubicBezTo>
                <a:cubicBezTo>
                  <a:pt x="445" y="180"/>
                  <a:pt x="445" y="180"/>
                  <a:pt x="445" y="180"/>
                </a:cubicBezTo>
                <a:cubicBezTo>
                  <a:pt x="443" y="178"/>
                  <a:pt x="443" y="178"/>
                  <a:pt x="443" y="178"/>
                </a:cubicBezTo>
                <a:cubicBezTo>
                  <a:pt x="401" y="168"/>
                  <a:pt x="401" y="168"/>
                  <a:pt x="401" y="168"/>
                </a:cubicBezTo>
                <a:cubicBezTo>
                  <a:pt x="400" y="168"/>
                  <a:pt x="400" y="168"/>
                  <a:pt x="400" y="168"/>
                </a:cubicBezTo>
                <a:cubicBezTo>
                  <a:pt x="400" y="167"/>
                  <a:pt x="400" y="167"/>
                  <a:pt x="400" y="167"/>
                </a:cubicBezTo>
                <a:cubicBezTo>
                  <a:pt x="382" y="158"/>
                  <a:pt x="371" y="149"/>
                  <a:pt x="370" y="139"/>
                </a:cubicBezTo>
                <a:cubicBezTo>
                  <a:pt x="345" y="127"/>
                  <a:pt x="345" y="127"/>
                  <a:pt x="345" y="127"/>
                </a:cubicBezTo>
                <a:cubicBezTo>
                  <a:pt x="345" y="103"/>
                  <a:pt x="345" y="103"/>
                  <a:pt x="345" y="103"/>
                </a:cubicBezTo>
                <a:cubicBezTo>
                  <a:pt x="391" y="76"/>
                  <a:pt x="391" y="76"/>
                  <a:pt x="391" y="76"/>
                </a:cubicBezTo>
                <a:cubicBezTo>
                  <a:pt x="389" y="63"/>
                  <a:pt x="386" y="50"/>
                  <a:pt x="381" y="40"/>
                </a:cubicBezTo>
                <a:cubicBezTo>
                  <a:pt x="373" y="25"/>
                  <a:pt x="373" y="25"/>
                  <a:pt x="373" y="25"/>
                </a:cubicBezTo>
                <a:cubicBezTo>
                  <a:pt x="342" y="28"/>
                  <a:pt x="342" y="28"/>
                  <a:pt x="342" y="28"/>
                </a:cubicBezTo>
                <a:cubicBezTo>
                  <a:pt x="327" y="35"/>
                  <a:pt x="313" y="38"/>
                  <a:pt x="299" y="38"/>
                </a:cubicBezTo>
                <a:cubicBezTo>
                  <a:pt x="267" y="30"/>
                  <a:pt x="267" y="30"/>
                  <a:pt x="267" y="30"/>
                </a:cubicBezTo>
                <a:cubicBezTo>
                  <a:pt x="267" y="19"/>
                  <a:pt x="267" y="19"/>
                  <a:pt x="267" y="19"/>
                </a:cubicBezTo>
                <a:cubicBezTo>
                  <a:pt x="261" y="18"/>
                  <a:pt x="261" y="18"/>
                  <a:pt x="261" y="18"/>
                </a:cubicBezTo>
                <a:cubicBezTo>
                  <a:pt x="252" y="15"/>
                  <a:pt x="252" y="15"/>
                  <a:pt x="252" y="15"/>
                </a:cubicBezTo>
                <a:cubicBezTo>
                  <a:pt x="250" y="8"/>
                  <a:pt x="250" y="8"/>
                  <a:pt x="250" y="8"/>
                </a:cubicBezTo>
                <a:cubicBezTo>
                  <a:pt x="250" y="8"/>
                  <a:pt x="250" y="8"/>
                  <a:pt x="250" y="8"/>
                </a:cubicBezTo>
                <a:cubicBezTo>
                  <a:pt x="250" y="7"/>
                  <a:pt x="250" y="7"/>
                  <a:pt x="250" y="7"/>
                </a:cubicBezTo>
                <a:cubicBezTo>
                  <a:pt x="250" y="7"/>
                  <a:pt x="250" y="7"/>
                  <a:pt x="250" y="7"/>
                </a:cubicBezTo>
                <a:cubicBezTo>
                  <a:pt x="250" y="7"/>
                  <a:pt x="250" y="7"/>
                  <a:pt x="250" y="7"/>
                </a:cubicBezTo>
                <a:cubicBezTo>
                  <a:pt x="249" y="4"/>
                  <a:pt x="249" y="4"/>
                  <a:pt x="249" y="4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0"/>
                  <a:pt x="249" y="0"/>
                  <a:pt x="249" y="0"/>
                </a:cubicBezTo>
                <a:cubicBezTo>
                  <a:pt x="247" y="1"/>
                  <a:pt x="247" y="1"/>
                  <a:pt x="247" y="1"/>
                </a:cubicBezTo>
                <a:cubicBezTo>
                  <a:pt x="244" y="28"/>
                  <a:pt x="244" y="28"/>
                  <a:pt x="244" y="28"/>
                </a:cubicBezTo>
                <a:cubicBezTo>
                  <a:pt x="243" y="38"/>
                  <a:pt x="243" y="38"/>
                  <a:pt x="243" y="38"/>
                </a:cubicBezTo>
                <a:cubicBezTo>
                  <a:pt x="241" y="43"/>
                  <a:pt x="239" y="46"/>
                  <a:pt x="241" y="48"/>
                </a:cubicBezTo>
                <a:cubicBezTo>
                  <a:pt x="247" y="56"/>
                  <a:pt x="245" y="64"/>
                  <a:pt x="240" y="72"/>
                </a:cubicBezTo>
                <a:cubicBezTo>
                  <a:pt x="244" y="89"/>
                  <a:pt x="244" y="89"/>
                  <a:pt x="244" y="89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41" y="92"/>
                  <a:pt x="241" y="92"/>
                  <a:pt x="241" y="92"/>
                </a:cubicBezTo>
                <a:cubicBezTo>
                  <a:pt x="229" y="103"/>
                  <a:pt x="229" y="103"/>
                  <a:pt x="229" y="103"/>
                </a:cubicBezTo>
                <a:cubicBezTo>
                  <a:pt x="229" y="127"/>
                  <a:pt x="229" y="127"/>
                  <a:pt x="229" y="127"/>
                </a:cubicBezTo>
                <a:cubicBezTo>
                  <a:pt x="225" y="129"/>
                  <a:pt x="225" y="129"/>
                  <a:pt x="225" y="129"/>
                </a:cubicBezTo>
                <a:cubicBezTo>
                  <a:pt x="202" y="139"/>
                  <a:pt x="186" y="144"/>
                  <a:pt x="177" y="144"/>
                </a:cubicBezTo>
                <a:cubicBezTo>
                  <a:pt x="130" y="141"/>
                  <a:pt x="130" y="141"/>
                  <a:pt x="130" y="141"/>
                </a:cubicBezTo>
                <a:cubicBezTo>
                  <a:pt x="110" y="159"/>
                  <a:pt x="110" y="159"/>
                  <a:pt x="110" y="159"/>
                </a:cubicBezTo>
                <a:lnTo>
                  <a:pt x="109" y="159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5" name="Freeform 35"/>
          <p:cNvSpPr/>
          <p:nvPr/>
        </p:nvSpPr>
        <p:spPr bwMode="auto">
          <a:xfrm>
            <a:off x="3995738" y="3783013"/>
            <a:ext cx="133350" cy="311150"/>
          </a:xfrm>
          <a:custGeom>
            <a:avLst/>
            <a:gdLst>
              <a:gd name="T0" fmla="*/ 2147483646 w 139"/>
              <a:gd name="T1" fmla="*/ 0 h 338"/>
              <a:gd name="T2" fmla="*/ 2147483646 w 139"/>
              <a:gd name="T3" fmla="*/ 2147483646 h 338"/>
              <a:gd name="T4" fmla="*/ 0 w 139"/>
              <a:gd name="T5" fmla="*/ 2147483646 h 338"/>
              <a:gd name="T6" fmla="*/ 2147483646 w 139"/>
              <a:gd name="T7" fmla="*/ 2147483646 h 338"/>
              <a:gd name="T8" fmla="*/ 2147483646 w 139"/>
              <a:gd name="T9" fmla="*/ 2147483646 h 338"/>
              <a:gd name="T10" fmla="*/ 2147483646 w 139"/>
              <a:gd name="T11" fmla="*/ 2147483646 h 338"/>
              <a:gd name="T12" fmla="*/ 2147483646 w 139"/>
              <a:gd name="T13" fmla="*/ 2147483646 h 338"/>
              <a:gd name="T14" fmla="*/ 2147483646 w 139"/>
              <a:gd name="T15" fmla="*/ 2147483646 h 338"/>
              <a:gd name="T16" fmla="*/ 2147483646 w 139"/>
              <a:gd name="T17" fmla="*/ 2147483646 h 338"/>
              <a:gd name="T18" fmla="*/ 2147483646 w 139"/>
              <a:gd name="T19" fmla="*/ 2147483646 h 338"/>
              <a:gd name="T20" fmla="*/ 2147483646 w 139"/>
              <a:gd name="T21" fmla="*/ 2147483646 h 338"/>
              <a:gd name="T22" fmla="*/ 2147483646 w 139"/>
              <a:gd name="T23" fmla="*/ 2147483646 h 338"/>
              <a:gd name="T24" fmla="*/ 2147483646 w 139"/>
              <a:gd name="T25" fmla="*/ 2147483646 h 338"/>
              <a:gd name="T26" fmla="*/ 2147483646 w 139"/>
              <a:gd name="T27" fmla="*/ 2147483646 h 338"/>
              <a:gd name="T28" fmla="*/ 2147483646 w 139"/>
              <a:gd name="T29" fmla="*/ 2147483646 h 338"/>
              <a:gd name="T30" fmla="*/ 2147483646 w 139"/>
              <a:gd name="T31" fmla="*/ 2147483646 h 338"/>
              <a:gd name="T32" fmla="*/ 2147483646 w 139"/>
              <a:gd name="T33" fmla="*/ 2147483646 h 338"/>
              <a:gd name="T34" fmla="*/ 2147483646 w 139"/>
              <a:gd name="T35" fmla="*/ 2147483646 h 338"/>
              <a:gd name="T36" fmla="*/ 2147483646 w 139"/>
              <a:gd name="T37" fmla="*/ 2147483646 h 338"/>
              <a:gd name="T38" fmla="*/ 2147483646 w 139"/>
              <a:gd name="T39" fmla="*/ 2147483646 h 338"/>
              <a:gd name="T40" fmla="*/ 2147483646 w 139"/>
              <a:gd name="T41" fmla="*/ 2147483646 h 338"/>
              <a:gd name="T42" fmla="*/ 2147483646 w 139"/>
              <a:gd name="T43" fmla="*/ 2147483646 h 338"/>
              <a:gd name="T44" fmla="*/ 2147483646 w 139"/>
              <a:gd name="T45" fmla="*/ 2147483646 h 338"/>
              <a:gd name="T46" fmla="*/ 2147483646 w 139"/>
              <a:gd name="T47" fmla="*/ 2147483646 h 338"/>
              <a:gd name="T48" fmla="*/ 2147483646 w 139"/>
              <a:gd name="T49" fmla="*/ 2147483646 h 338"/>
              <a:gd name="T50" fmla="*/ 2147483646 w 139"/>
              <a:gd name="T51" fmla="*/ 2147483646 h 338"/>
              <a:gd name="T52" fmla="*/ 2147483646 w 139"/>
              <a:gd name="T53" fmla="*/ 2147483646 h 338"/>
              <a:gd name="T54" fmla="*/ 2147483646 w 139"/>
              <a:gd name="T55" fmla="*/ 2147483646 h 338"/>
              <a:gd name="T56" fmla="*/ 2147483646 w 139"/>
              <a:gd name="T57" fmla="*/ 2147483646 h 338"/>
              <a:gd name="T58" fmla="*/ 2147483646 w 139"/>
              <a:gd name="T59" fmla="*/ 2147483646 h 338"/>
              <a:gd name="T60" fmla="*/ 2147483646 w 139"/>
              <a:gd name="T61" fmla="*/ 0 h 33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39"/>
              <a:gd name="T94" fmla="*/ 0 h 338"/>
              <a:gd name="T95" fmla="*/ 139 w 139"/>
              <a:gd name="T96" fmla="*/ 338 h 338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39" h="338">
                <a:moveTo>
                  <a:pt x="105" y="0"/>
                </a:moveTo>
                <a:cubicBezTo>
                  <a:pt x="72" y="24"/>
                  <a:pt x="47" y="55"/>
                  <a:pt x="32" y="92"/>
                </a:cubicBezTo>
                <a:cubicBezTo>
                  <a:pt x="18" y="123"/>
                  <a:pt x="7" y="139"/>
                  <a:pt x="0" y="143"/>
                </a:cubicBezTo>
                <a:cubicBezTo>
                  <a:pt x="7" y="202"/>
                  <a:pt x="7" y="202"/>
                  <a:pt x="7" y="202"/>
                </a:cubicBezTo>
                <a:cubicBezTo>
                  <a:pt x="7" y="203"/>
                  <a:pt x="7" y="203"/>
                  <a:pt x="7" y="203"/>
                </a:cubicBezTo>
                <a:cubicBezTo>
                  <a:pt x="7" y="203"/>
                  <a:pt x="7" y="203"/>
                  <a:pt x="7" y="203"/>
                </a:cubicBezTo>
                <a:cubicBezTo>
                  <a:pt x="2" y="243"/>
                  <a:pt x="2" y="243"/>
                  <a:pt x="2" y="243"/>
                </a:cubicBezTo>
                <a:cubicBezTo>
                  <a:pt x="0" y="255"/>
                  <a:pt x="2" y="264"/>
                  <a:pt x="5" y="266"/>
                </a:cubicBezTo>
                <a:cubicBezTo>
                  <a:pt x="48" y="294"/>
                  <a:pt x="48" y="294"/>
                  <a:pt x="48" y="294"/>
                </a:cubicBezTo>
                <a:cubicBezTo>
                  <a:pt x="48" y="294"/>
                  <a:pt x="48" y="294"/>
                  <a:pt x="48" y="294"/>
                </a:cubicBezTo>
                <a:cubicBezTo>
                  <a:pt x="49" y="294"/>
                  <a:pt x="49" y="294"/>
                  <a:pt x="49" y="294"/>
                </a:cubicBezTo>
                <a:cubicBezTo>
                  <a:pt x="51" y="298"/>
                  <a:pt x="51" y="298"/>
                  <a:pt x="51" y="298"/>
                </a:cubicBezTo>
                <a:cubicBezTo>
                  <a:pt x="51" y="298"/>
                  <a:pt x="51" y="298"/>
                  <a:pt x="51" y="298"/>
                </a:cubicBezTo>
                <a:cubicBezTo>
                  <a:pt x="53" y="307"/>
                  <a:pt x="59" y="316"/>
                  <a:pt x="67" y="326"/>
                </a:cubicBezTo>
                <a:cubicBezTo>
                  <a:pt x="72" y="332"/>
                  <a:pt x="77" y="336"/>
                  <a:pt x="81" y="338"/>
                </a:cubicBezTo>
                <a:cubicBezTo>
                  <a:pt x="87" y="268"/>
                  <a:pt x="87" y="268"/>
                  <a:pt x="87" y="268"/>
                </a:cubicBezTo>
                <a:cubicBezTo>
                  <a:pt x="87" y="266"/>
                  <a:pt x="87" y="266"/>
                  <a:pt x="87" y="266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29" y="103"/>
                  <a:pt x="129" y="103"/>
                  <a:pt x="129" y="103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1" y="58"/>
                  <a:pt x="131" y="58"/>
                  <a:pt x="131" y="58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31" y="28"/>
                  <a:pt x="131" y="28"/>
                  <a:pt x="131" y="28"/>
                </a:cubicBezTo>
                <a:cubicBezTo>
                  <a:pt x="136" y="22"/>
                  <a:pt x="136" y="22"/>
                  <a:pt x="136" y="22"/>
                </a:cubicBezTo>
                <a:cubicBezTo>
                  <a:pt x="139" y="15"/>
                  <a:pt x="139" y="15"/>
                  <a:pt x="139" y="15"/>
                </a:cubicBezTo>
                <a:lnTo>
                  <a:pt x="105" y="0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6" name="Freeform 36"/>
          <p:cNvSpPr/>
          <p:nvPr/>
        </p:nvSpPr>
        <p:spPr bwMode="auto">
          <a:xfrm>
            <a:off x="3021013" y="4335463"/>
            <a:ext cx="204787" cy="169862"/>
          </a:xfrm>
          <a:custGeom>
            <a:avLst/>
            <a:gdLst>
              <a:gd name="T0" fmla="*/ 2147483646 w 216"/>
              <a:gd name="T1" fmla="*/ 2147483646 h 184"/>
              <a:gd name="T2" fmla="*/ 2147483646 w 216"/>
              <a:gd name="T3" fmla="*/ 2147483646 h 184"/>
              <a:gd name="T4" fmla="*/ 2147483646 w 216"/>
              <a:gd name="T5" fmla="*/ 2147483646 h 184"/>
              <a:gd name="T6" fmla="*/ 2147483646 w 216"/>
              <a:gd name="T7" fmla="*/ 2147483646 h 184"/>
              <a:gd name="T8" fmla="*/ 2147483646 w 216"/>
              <a:gd name="T9" fmla="*/ 2147483646 h 184"/>
              <a:gd name="T10" fmla="*/ 2147483646 w 216"/>
              <a:gd name="T11" fmla="*/ 2147483646 h 184"/>
              <a:gd name="T12" fmla="*/ 2147483646 w 216"/>
              <a:gd name="T13" fmla="*/ 2147483646 h 184"/>
              <a:gd name="T14" fmla="*/ 2147483646 w 216"/>
              <a:gd name="T15" fmla="*/ 2147483646 h 184"/>
              <a:gd name="T16" fmla="*/ 2147483646 w 216"/>
              <a:gd name="T17" fmla="*/ 2147483646 h 184"/>
              <a:gd name="T18" fmla="*/ 2147483646 w 216"/>
              <a:gd name="T19" fmla="*/ 2147483646 h 184"/>
              <a:gd name="T20" fmla="*/ 2147483646 w 216"/>
              <a:gd name="T21" fmla="*/ 2147483646 h 184"/>
              <a:gd name="T22" fmla="*/ 2147483646 w 216"/>
              <a:gd name="T23" fmla="*/ 2147483646 h 184"/>
              <a:gd name="T24" fmla="*/ 2147483646 w 216"/>
              <a:gd name="T25" fmla="*/ 2147483646 h 184"/>
              <a:gd name="T26" fmla="*/ 2147483646 w 216"/>
              <a:gd name="T27" fmla="*/ 2147483646 h 184"/>
              <a:gd name="T28" fmla="*/ 2147483646 w 216"/>
              <a:gd name="T29" fmla="*/ 2147483646 h 184"/>
              <a:gd name="T30" fmla="*/ 2147483646 w 216"/>
              <a:gd name="T31" fmla="*/ 2147483646 h 184"/>
              <a:gd name="T32" fmla="*/ 2147483646 w 216"/>
              <a:gd name="T33" fmla="*/ 2147483646 h 184"/>
              <a:gd name="T34" fmla="*/ 2147483646 w 216"/>
              <a:gd name="T35" fmla="*/ 2147483646 h 184"/>
              <a:gd name="T36" fmla="*/ 2147483646 w 216"/>
              <a:gd name="T37" fmla="*/ 2147483646 h 184"/>
              <a:gd name="T38" fmla="*/ 2147483646 w 216"/>
              <a:gd name="T39" fmla="*/ 2147483646 h 184"/>
              <a:gd name="T40" fmla="*/ 2147483646 w 216"/>
              <a:gd name="T41" fmla="*/ 2147483646 h 184"/>
              <a:gd name="T42" fmla="*/ 2147483646 w 216"/>
              <a:gd name="T43" fmla="*/ 2147483646 h 184"/>
              <a:gd name="T44" fmla="*/ 2147483646 w 216"/>
              <a:gd name="T45" fmla="*/ 2147483646 h 184"/>
              <a:gd name="T46" fmla="*/ 2147483646 w 216"/>
              <a:gd name="T47" fmla="*/ 2147483646 h 184"/>
              <a:gd name="T48" fmla="*/ 2147483646 w 216"/>
              <a:gd name="T49" fmla="*/ 2147483646 h 184"/>
              <a:gd name="T50" fmla="*/ 2147483646 w 216"/>
              <a:gd name="T51" fmla="*/ 2147483646 h 184"/>
              <a:gd name="T52" fmla="*/ 2147483646 w 216"/>
              <a:gd name="T53" fmla="*/ 2147483646 h 184"/>
              <a:gd name="T54" fmla="*/ 2147483646 w 216"/>
              <a:gd name="T55" fmla="*/ 0 h 184"/>
              <a:gd name="T56" fmla="*/ 2147483646 w 216"/>
              <a:gd name="T57" fmla="*/ 2147483646 h 184"/>
              <a:gd name="T58" fmla="*/ 2147483646 w 216"/>
              <a:gd name="T59" fmla="*/ 2147483646 h 184"/>
              <a:gd name="T60" fmla="*/ 2147483646 w 216"/>
              <a:gd name="T61" fmla="*/ 2147483646 h 184"/>
              <a:gd name="T62" fmla="*/ 2147483646 w 216"/>
              <a:gd name="T63" fmla="*/ 2147483646 h 184"/>
              <a:gd name="T64" fmla="*/ 2147483646 w 216"/>
              <a:gd name="T65" fmla="*/ 2147483646 h 184"/>
              <a:gd name="T66" fmla="*/ 2147483646 w 216"/>
              <a:gd name="T67" fmla="*/ 2147483646 h 18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16"/>
              <a:gd name="T103" fmla="*/ 0 h 184"/>
              <a:gd name="T104" fmla="*/ 216 w 216"/>
              <a:gd name="T105" fmla="*/ 184 h 184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16" h="184">
                <a:moveTo>
                  <a:pt x="98" y="18"/>
                </a:moveTo>
                <a:cubicBezTo>
                  <a:pt x="95" y="24"/>
                  <a:pt x="95" y="24"/>
                  <a:pt x="95" y="24"/>
                </a:cubicBezTo>
                <a:cubicBezTo>
                  <a:pt x="95" y="25"/>
                  <a:pt x="95" y="25"/>
                  <a:pt x="95" y="25"/>
                </a:cubicBezTo>
                <a:cubicBezTo>
                  <a:pt x="94" y="27"/>
                  <a:pt x="94" y="27"/>
                  <a:pt x="94" y="27"/>
                </a:cubicBezTo>
                <a:cubicBezTo>
                  <a:pt x="50" y="37"/>
                  <a:pt x="50" y="37"/>
                  <a:pt x="50" y="37"/>
                </a:cubicBezTo>
                <a:cubicBezTo>
                  <a:pt x="52" y="43"/>
                  <a:pt x="52" y="43"/>
                  <a:pt x="52" y="43"/>
                </a:cubicBezTo>
                <a:cubicBezTo>
                  <a:pt x="66" y="58"/>
                  <a:pt x="66" y="58"/>
                  <a:pt x="66" y="58"/>
                </a:cubicBezTo>
                <a:cubicBezTo>
                  <a:pt x="65" y="58"/>
                  <a:pt x="63" y="60"/>
                  <a:pt x="62" y="60"/>
                </a:cubicBezTo>
                <a:cubicBezTo>
                  <a:pt x="42" y="70"/>
                  <a:pt x="42" y="70"/>
                  <a:pt x="42" y="70"/>
                </a:cubicBezTo>
                <a:cubicBezTo>
                  <a:pt x="10" y="94"/>
                  <a:pt x="10" y="94"/>
                  <a:pt x="10" y="94"/>
                </a:cubicBezTo>
                <a:cubicBezTo>
                  <a:pt x="0" y="107"/>
                  <a:pt x="2" y="130"/>
                  <a:pt x="18" y="165"/>
                </a:cubicBezTo>
                <a:cubicBezTo>
                  <a:pt x="49" y="168"/>
                  <a:pt x="49" y="168"/>
                  <a:pt x="49" y="168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50" y="169"/>
                  <a:pt x="50" y="169"/>
                  <a:pt x="50" y="169"/>
                </a:cubicBezTo>
                <a:cubicBezTo>
                  <a:pt x="82" y="184"/>
                  <a:pt x="82" y="184"/>
                  <a:pt x="82" y="184"/>
                </a:cubicBezTo>
                <a:cubicBezTo>
                  <a:pt x="116" y="179"/>
                  <a:pt x="116" y="179"/>
                  <a:pt x="116" y="179"/>
                </a:cubicBezTo>
                <a:cubicBezTo>
                  <a:pt x="130" y="176"/>
                  <a:pt x="145" y="163"/>
                  <a:pt x="165" y="139"/>
                </a:cubicBezTo>
                <a:cubicBezTo>
                  <a:pt x="166" y="139"/>
                  <a:pt x="166" y="139"/>
                  <a:pt x="166" y="139"/>
                </a:cubicBezTo>
                <a:cubicBezTo>
                  <a:pt x="169" y="137"/>
                  <a:pt x="169" y="137"/>
                  <a:pt x="169" y="137"/>
                </a:cubicBezTo>
                <a:cubicBezTo>
                  <a:pt x="183" y="132"/>
                  <a:pt x="183" y="132"/>
                  <a:pt x="183" y="132"/>
                </a:cubicBezTo>
                <a:cubicBezTo>
                  <a:pt x="179" y="88"/>
                  <a:pt x="179" y="88"/>
                  <a:pt x="179" y="88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98" y="58"/>
                  <a:pt x="198" y="58"/>
                  <a:pt x="198" y="58"/>
                </a:cubicBezTo>
                <a:cubicBezTo>
                  <a:pt x="198" y="57"/>
                  <a:pt x="198" y="57"/>
                  <a:pt x="198" y="57"/>
                </a:cubicBezTo>
                <a:cubicBezTo>
                  <a:pt x="199" y="57"/>
                  <a:pt x="199" y="57"/>
                  <a:pt x="199" y="57"/>
                </a:cubicBezTo>
                <a:cubicBezTo>
                  <a:pt x="214" y="46"/>
                  <a:pt x="214" y="46"/>
                  <a:pt x="214" y="46"/>
                </a:cubicBezTo>
                <a:cubicBezTo>
                  <a:pt x="216" y="33"/>
                  <a:pt x="215" y="22"/>
                  <a:pt x="210" y="12"/>
                </a:cubicBezTo>
                <a:cubicBezTo>
                  <a:pt x="205" y="4"/>
                  <a:pt x="200" y="0"/>
                  <a:pt x="195" y="0"/>
                </a:cubicBezTo>
                <a:cubicBezTo>
                  <a:pt x="197" y="16"/>
                  <a:pt x="197" y="16"/>
                  <a:pt x="197" y="16"/>
                </a:cubicBezTo>
                <a:cubicBezTo>
                  <a:pt x="169" y="11"/>
                  <a:pt x="169" y="11"/>
                  <a:pt x="169" y="11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5" y="18"/>
                  <a:pt x="155" y="18"/>
                  <a:pt x="155" y="18"/>
                </a:cubicBezTo>
                <a:cubicBezTo>
                  <a:pt x="155" y="18"/>
                  <a:pt x="155" y="18"/>
                  <a:pt x="155" y="18"/>
                </a:cubicBezTo>
                <a:lnTo>
                  <a:pt x="98" y="18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7" name="Freeform 29"/>
          <p:cNvSpPr/>
          <p:nvPr/>
        </p:nvSpPr>
        <p:spPr bwMode="auto">
          <a:xfrm>
            <a:off x="3641725" y="1219200"/>
            <a:ext cx="900113" cy="800100"/>
          </a:xfrm>
          <a:custGeom>
            <a:avLst/>
            <a:gdLst>
              <a:gd name="T0" fmla="*/ 835680609 w 950"/>
              <a:gd name="T1" fmla="*/ 344169360 h 866"/>
              <a:gd name="T2" fmla="*/ 819541340 w 950"/>
              <a:gd name="T3" fmla="*/ 269016484 h 866"/>
              <a:gd name="T4" fmla="*/ 743325813 w 950"/>
              <a:gd name="T5" fmla="*/ 344169360 h 866"/>
              <a:gd name="T6" fmla="*/ 730772522 w 950"/>
              <a:gd name="T7" fmla="*/ 365520417 h 866"/>
              <a:gd name="T8" fmla="*/ 633934070 w 950"/>
              <a:gd name="T9" fmla="*/ 381746260 h 866"/>
              <a:gd name="T10" fmla="*/ 612414414 w 950"/>
              <a:gd name="T11" fmla="*/ 344169360 h 866"/>
              <a:gd name="T12" fmla="*/ 587307833 w 950"/>
              <a:gd name="T13" fmla="*/ 320257543 h 866"/>
              <a:gd name="T14" fmla="*/ 557718542 w 950"/>
              <a:gd name="T15" fmla="*/ 296344803 h 866"/>
              <a:gd name="T16" fmla="*/ 397217853 w 950"/>
              <a:gd name="T17" fmla="*/ 267307771 h 866"/>
              <a:gd name="T18" fmla="*/ 304862110 w 950"/>
              <a:gd name="T19" fmla="*/ 128102648 h 866"/>
              <a:gd name="T20" fmla="*/ 128221205 w 950"/>
              <a:gd name="T21" fmla="*/ 17934556 h 866"/>
              <a:gd name="T22" fmla="*/ 9863097 w 950"/>
              <a:gd name="T23" fmla="*/ 31598715 h 866"/>
              <a:gd name="T24" fmla="*/ 10759828 w 950"/>
              <a:gd name="T25" fmla="*/ 46116768 h 866"/>
              <a:gd name="T26" fmla="*/ 1793462 w 950"/>
              <a:gd name="T27" fmla="*/ 63197429 h 866"/>
              <a:gd name="T28" fmla="*/ 11656559 w 950"/>
              <a:gd name="T29" fmla="*/ 102482118 h 866"/>
              <a:gd name="T30" fmla="*/ 49315484 w 950"/>
              <a:gd name="T31" fmla="*/ 84547563 h 866"/>
              <a:gd name="T32" fmla="*/ 88768818 w 950"/>
              <a:gd name="T33" fmla="*/ 111022911 h 866"/>
              <a:gd name="T34" fmla="*/ 142567958 w 950"/>
              <a:gd name="T35" fmla="*/ 173365522 h 866"/>
              <a:gd name="T36" fmla="*/ 174847442 w 950"/>
              <a:gd name="T37" fmla="*/ 147744992 h 866"/>
              <a:gd name="T38" fmla="*/ 231336776 w 950"/>
              <a:gd name="T39" fmla="*/ 117001096 h 866"/>
              <a:gd name="T40" fmla="*/ 271685895 w 950"/>
              <a:gd name="T41" fmla="*/ 159701362 h 866"/>
              <a:gd name="T42" fmla="*/ 283342454 w 950"/>
              <a:gd name="T43" fmla="*/ 225461399 h 866"/>
              <a:gd name="T44" fmla="*/ 286032648 w 950"/>
              <a:gd name="T45" fmla="*/ 296344803 h 866"/>
              <a:gd name="T46" fmla="*/ 274376088 w 950"/>
              <a:gd name="T47" fmla="*/ 324527016 h 866"/>
              <a:gd name="T48" fmla="*/ 265409723 w 950"/>
              <a:gd name="T49" fmla="*/ 336483386 h 866"/>
              <a:gd name="T50" fmla="*/ 270789163 w 950"/>
              <a:gd name="T51" fmla="*/ 378330682 h 866"/>
              <a:gd name="T52" fmla="*/ 259132604 w 950"/>
              <a:gd name="T53" fmla="*/ 415053687 h 866"/>
              <a:gd name="T54" fmla="*/ 225059658 w 950"/>
              <a:gd name="T55" fmla="*/ 409075502 h 866"/>
              <a:gd name="T56" fmla="*/ 199057292 w 950"/>
              <a:gd name="T57" fmla="*/ 460316561 h 866"/>
              <a:gd name="T58" fmla="*/ 161397421 w 950"/>
              <a:gd name="T59" fmla="*/ 492769171 h 866"/>
              <a:gd name="T60" fmla="*/ 189194195 w 950"/>
              <a:gd name="T61" fmla="*/ 531199965 h 866"/>
              <a:gd name="T62" fmla="*/ 214299830 w 950"/>
              <a:gd name="T63" fmla="*/ 560236996 h 866"/>
              <a:gd name="T64" fmla="*/ 259132604 w 950"/>
              <a:gd name="T65" fmla="*/ 570484654 h 866"/>
              <a:gd name="T66" fmla="*/ 279755529 w 950"/>
              <a:gd name="T67" fmla="*/ 612331950 h 866"/>
              <a:gd name="T68" fmla="*/ 316518669 w 950"/>
              <a:gd name="T69" fmla="*/ 639660268 h 866"/>
              <a:gd name="T70" fmla="*/ 364938369 w 950"/>
              <a:gd name="T71" fmla="*/ 625996109 h 866"/>
              <a:gd name="T72" fmla="*/ 396321122 w 950"/>
              <a:gd name="T73" fmla="*/ 618310135 h 866"/>
              <a:gd name="T74" fmla="*/ 419634240 w 950"/>
              <a:gd name="T75" fmla="*/ 651616638 h 866"/>
              <a:gd name="T76" fmla="*/ 425910412 w 950"/>
              <a:gd name="T77" fmla="*/ 651616638 h 866"/>
              <a:gd name="T78" fmla="*/ 473433381 w 950"/>
              <a:gd name="T79" fmla="*/ 637098585 h 866"/>
              <a:gd name="T80" fmla="*/ 487779187 w 950"/>
              <a:gd name="T81" fmla="*/ 657594824 h 866"/>
              <a:gd name="T82" fmla="*/ 499435746 w 950"/>
              <a:gd name="T83" fmla="*/ 670405088 h 866"/>
              <a:gd name="T84" fmla="*/ 542475058 w 950"/>
              <a:gd name="T85" fmla="*/ 694317829 h 866"/>
              <a:gd name="T86" fmla="*/ 556821811 w 950"/>
              <a:gd name="T87" fmla="*/ 683215353 h 866"/>
              <a:gd name="T88" fmla="*/ 576548005 w 950"/>
              <a:gd name="T89" fmla="*/ 670405088 h 866"/>
              <a:gd name="T90" fmla="*/ 604344780 w 950"/>
              <a:gd name="T91" fmla="*/ 708835883 h 866"/>
              <a:gd name="T92" fmla="*/ 635727532 w 950"/>
              <a:gd name="T93" fmla="*/ 739580703 h 866"/>
              <a:gd name="T94" fmla="*/ 658143920 w 950"/>
              <a:gd name="T95" fmla="*/ 699442120 h 866"/>
              <a:gd name="T96" fmla="*/ 700286501 w 950"/>
              <a:gd name="T97" fmla="*/ 678944957 h 866"/>
              <a:gd name="T98" fmla="*/ 724496350 w 950"/>
              <a:gd name="T99" fmla="*/ 686631855 h 866"/>
              <a:gd name="T100" fmla="*/ 745119275 w 950"/>
              <a:gd name="T101" fmla="*/ 708835883 h 866"/>
              <a:gd name="T102" fmla="*/ 752292178 w 950"/>
              <a:gd name="T103" fmla="*/ 648201061 h 866"/>
              <a:gd name="T104" fmla="*/ 768432394 w 950"/>
              <a:gd name="T105" fmla="*/ 548280626 h 866"/>
              <a:gd name="T106" fmla="*/ 795331490 w 950"/>
              <a:gd name="T107" fmla="*/ 552550098 h 86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950" h="866">
                <a:moveTo>
                  <a:pt x="946" y="508"/>
                </a:moveTo>
                <a:cubicBezTo>
                  <a:pt x="930" y="405"/>
                  <a:pt x="930" y="405"/>
                  <a:pt x="930" y="405"/>
                </a:cubicBezTo>
                <a:cubicBezTo>
                  <a:pt x="931" y="403"/>
                  <a:pt x="931" y="403"/>
                  <a:pt x="931" y="403"/>
                </a:cubicBezTo>
                <a:cubicBezTo>
                  <a:pt x="932" y="403"/>
                  <a:pt x="932" y="403"/>
                  <a:pt x="932" y="403"/>
                </a:cubicBezTo>
                <a:cubicBezTo>
                  <a:pt x="940" y="391"/>
                  <a:pt x="944" y="381"/>
                  <a:pt x="942" y="374"/>
                </a:cubicBezTo>
                <a:cubicBezTo>
                  <a:pt x="937" y="368"/>
                  <a:pt x="937" y="368"/>
                  <a:pt x="937" y="368"/>
                </a:cubicBezTo>
                <a:cubicBezTo>
                  <a:pt x="926" y="360"/>
                  <a:pt x="921" y="343"/>
                  <a:pt x="924" y="315"/>
                </a:cubicBezTo>
                <a:cubicBezTo>
                  <a:pt x="914" y="315"/>
                  <a:pt x="914" y="315"/>
                  <a:pt x="914" y="315"/>
                </a:cubicBezTo>
                <a:cubicBezTo>
                  <a:pt x="907" y="314"/>
                  <a:pt x="898" y="317"/>
                  <a:pt x="890" y="322"/>
                </a:cubicBezTo>
                <a:cubicBezTo>
                  <a:pt x="881" y="329"/>
                  <a:pt x="876" y="336"/>
                  <a:pt x="875" y="341"/>
                </a:cubicBezTo>
                <a:cubicBezTo>
                  <a:pt x="871" y="354"/>
                  <a:pt x="857" y="362"/>
                  <a:pt x="834" y="370"/>
                </a:cubicBezTo>
                <a:cubicBezTo>
                  <a:pt x="829" y="403"/>
                  <a:pt x="829" y="403"/>
                  <a:pt x="829" y="403"/>
                </a:cubicBezTo>
                <a:cubicBezTo>
                  <a:pt x="829" y="404"/>
                  <a:pt x="829" y="404"/>
                  <a:pt x="829" y="404"/>
                </a:cubicBezTo>
                <a:cubicBezTo>
                  <a:pt x="828" y="405"/>
                  <a:pt x="828" y="405"/>
                  <a:pt x="828" y="405"/>
                </a:cubicBezTo>
                <a:cubicBezTo>
                  <a:pt x="816" y="426"/>
                  <a:pt x="816" y="426"/>
                  <a:pt x="816" y="426"/>
                </a:cubicBezTo>
                <a:cubicBezTo>
                  <a:pt x="815" y="428"/>
                  <a:pt x="815" y="428"/>
                  <a:pt x="815" y="428"/>
                </a:cubicBezTo>
                <a:cubicBezTo>
                  <a:pt x="814" y="428"/>
                  <a:pt x="814" y="428"/>
                  <a:pt x="814" y="428"/>
                </a:cubicBezTo>
                <a:cubicBezTo>
                  <a:pt x="813" y="428"/>
                  <a:pt x="813" y="428"/>
                  <a:pt x="813" y="428"/>
                </a:cubicBezTo>
                <a:cubicBezTo>
                  <a:pt x="708" y="447"/>
                  <a:pt x="708" y="447"/>
                  <a:pt x="708" y="447"/>
                </a:cubicBezTo>
                <a:cubicBezTo>
                  <a:pt x="707" y="447"/>
                  <a:pt x="707" y="447"/>
                  <a:pt x="707" y="447"/>
                </a:cubicBezTo>
                <a:cubicBezTo>
                  <a:pt x="704" y="447"/>
                  <a:pt x="704" y="447"/>
                  <a:pt x="704" y="447"/>
                </a:cubicBezTo>
                <a:cubicBezTo>
                  <a:pt x="704" y="445"/>
                  <a:pt x="704" y="445"/>
                  <a:pt x="704" y="445"/>
                </a:cubicBezTo>
                <a:cubicBezTo>
                  <a:pt x="674" y="412"/>
                  <a:pt x="674" y="412"/>
                  <a:pt x="674" y="412"/>
                </a:cubicBezTo>
                <a:cubicBezTo>
                  <a:pt x="683" y="403"/>
                  <a:pt x="683" y="403"/>
                  <a:pt x="683" y="403"/>
                </a:cubicBezTo>
                <a:cubicBezTo>
                  <a:pt x="671" y="387"/>
                  <a:pt x="671" y="387"/>
                  <a:pt x="671" y="387"/>
                </a:cubicBezTo>
                <a:cubicBezTo>
                  <a:pt x="657" y="376"/>
                  <a:pt x="657" y="376"/>
                  <a:pt x="657" y="376"/>
                </a:cubicBezTo>
                <a:cubicBezTo>
                  <a:pt x="656" y="375"/>
                  <a:pt x="656" y="375"/>
                  <a:pt x="656" y="375"/>
                </a:cubicBezTo>
                <a:cubicBezTo>
                  <a:pt x="655" y="375"/>
                  <a:pt x="655" y="375"/>
                  <a:pt x="655" y="375"/>
                </a:cubicBezTo>
                <a:cubicBezTo>
                  <a:pt x="655" y="374"/>
                  <a:pt x="655" y="374"/>
                  <a:pt x="655" y="374"/>
                </a:cubicBezTo>
                <a:cubicBezTo>
                  <a:pt x="655" y="373"/>
                  <a:pt x="655" y="373"/>
                  <a:pt x="655" y="373"/>
                </a:cubicBezTo>
                <a:cubicBezTo>
                  <a:pt x="649" y="344"/>
                  <a:pt x="649" y="344"/>
                  <a:pt x="649" y="344"/>
                </a:cubicBezTo>
                <a:cubicBezTo>
                  <a:pt x="622" y="347"/>
                  <a:pt x="622" y="347"/>
                  <a:pt x="622" y="347"/>
                </a:cubicBezTo>
                <a:cubicBezTo>
                  <a:pt x="620" y="344"/>
                  <a:pt x="620" y="344"/>
                  <a:pt x="620" y="344"/>
                </a:cubicBezTo>
                <a:cubicBezTo>
                  <a:pt x="597" y="331"/>
                  <a:pt x="597" y="331"/>
                  <a:pt x="597" y="331"/>
                </a:cubicBezTo>
                <a:cubicBezTo>
                  <a:pt x="513" y="316"/>
                  <a:pt x="513" y="316"/>
                  <a:pt x="513" y="316"/>
                </a:cubicBezTo>
                <a:cubicBezTo>
                  <a:pt x="443" y="313"/>
                  <a:pt x="443" y="313"/>
                  <a:pt x="443" y="313"/>
                </a:cubicBezTo>
                <a:cubicBezTo>
                  <a:pt x="441" y="315"/>
                  <a:pt x="441" y="315"/>
                  <a:pt x="441" y="315"/>
                </a:cubicBezTo>
                <a:cubicBezTo>
                  <a:pt x="438" y="315"/>
                  <a:pt x="436" y="314"/>
                  <a:pt x="435" y="312"/>
                </a:cubicBezTo>
                <a:cubicBezTo>
                  <a:pt x="395" y="221"/>
                  <a:pt x="395" y="221"/>
                  <a:pt x="395" y="221"/>
                </a:cubicBezTo>
                <a:cubicBezTo>
                  <a:pt x="391" y="214"/>
                  <a:pt x="374" y="190"/>
                  <a:pt x="340" y="150"/>
                </a:cubicBezTo>
                <a:cubicBezTo>
                  <a:pt x="308" y="111"/>
                  <a:pt x="290" y="90"/>
                  <a:pt x="285" y="86"/>
                </a:cubicBezTo>
                <a:cubicBezTo>
                  <a:pt x="226" y="28"/>
                  <a:pt x="226" y="28"/>
                  <a:pt x="226" y="28"/>
                </a:cubicBezTo>
                <a:cubicBezTo>
                  <a:pt x="217" y="23"/>
                  <a:pt x="217" y="23"/>
                  <a:pt x="217" y="23"/>
                </a:cubicBezTo>
                <a:cubicBezTo>
                  <a:pt x="143" y="21"/>
                  <a:pt x="143" y="21"/>
                  <a:pt x="143" y="21"/>
                </a:cubicBezTo>
                <a:cubicBezTo>
                  <a:pt x="142" y="21"/>
                  <a:pt x="142" y="21"/>
                  <a:pt x="142" y="21"/>
                </a:cubicBezTo>
                <a:cubicBezTo>
                  <a:pt x="140" y="19"/>
                  <a:pt x="140" y="19"/>
                  <a:pt x="140" y="19"/>
                </a:cubicBezTo>
                <a:cubicBezTo>
                  <a:pt x="132" y="14"/>
                  <a:pt x="122" y="9"/>
                  <a:pt x="106" y="6"/>
                </a:cubicBezTo>
                <a:cubicBezTo>
                  <a:pt x="92" y="0"/>
                  <a:pt x="60" y="11"/>
                  <a:pt x="11" y="37"/>
                </a:cubicBezTo>
                <a:cubicBezTo>
                  <a:pt x="9" y="38"/>
                  <a:pt x="9" y="38"/>
                  <a:pt x="9" y="38"/>
                </a:cubicBezTo>
                <a:cubicBezTo>
                  <a:pt x="11" y="53"/>
                  <a:pt x="11" y="53"/>
                  <a:pt x="11" y="53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4"/>
                  <a:pt x="12" y="54"/>
                  <a:pt x="12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56"/>
                  <a:pt x="11" y="56"/>
                  <a:pt x="11" y="56"/>
                </a:cubicBezTo>
                <a:cubicBezTo>
                  <a:pt x="2" y="73"/>
                  <a:pt x="2" y="73"/>
                  <a:pt x="2" y="7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5"/>
                  <a:pt x="2" y="106"/>
                  <a:pt x="5" y="114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29" y="119"/>
                  <a:pt x="29" y="119"/>
                  <a:pt x="29" y="119"/>
                </a:cubicBezTo>
                <a:cubicBezTo>
                  <a:pt x="42" y="122"/>
                  <a:pt x="42" y="122"/>
                  <a:pt x="42" y="122"/>
                </a:cubicBezTo>
                <a:cubicBezTo>
                  <a:pt x="48" y="118"/>
                  <a:pt x="48" y="118"/>
                  <a:pt x="48" y="118"/>
                </a:cubicBezTo>
                <a:cubicBezTo>
                  <a:pt x="48" y="108"/>
                  <a:pt x="51" y="101"/>
                  <a:pt x="55" y="99"/>
                </a:cubicBezTo>
                <a:cubicBezTo>
                  <a:pt x="66" y="99"/>
                  <a:pt x="66" y="99"/>
                  <a:pt x="66" y="99"/>
                </a:cubicBezTo>
                <a:cubicBezTo>
                  <a:pt x="103" y="109"/>
                  <a:pt x="103" y="109"/>
                  <a:pt x="103" y="109"/>
                </a:cubicBezTo>
                <a:cubicBezTo>
                  <a:pt x="111" y="110"/>
                  <a:pt x="111" y="110"/>
                  <a:pt x="111" y="110"/>
                </a:cubicBezTo>
                <a:cubicBezTo>
                  <a:pt x="99" y="130"/>
                  <a:pt x="99" y="130"/>
                  <a:pt x="99" y="130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99" y="160"/>
                  <a:pt x="109" y="172"/>
                  <a:pt x="128" y="190"/>
                </a:cubicBezTo>
                <a:cubicBezTo>
                  <a:pt x="140" y="199"/>
                  <a:pt x="147" y="203"/>
                  <a:pt x="153" y="204"/>
                </a:cubicBezTo>
                <a:cubicBezTo>
                  <a:pt x="159" y="203"/>
                  <a:pt x="159" y="203"/>
                  <a:pt x="159" y="203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82" y="183"/>
                  <a:pt x="182" y="183"/>
                  <a:pt x="182" y="183"/>
                </a:cubicBezTo>
                <a:cubicBezTo>
                  <a:pt x="195" y="175"/>
                  <a:pt x="195" y="175"/>
                  <a:pt x="195" y="175"/>
                </a:cubicBezTo>
                <a:cubicBezTo>
                  <a:pt x="195" y="173"/>
                  <a:pt x="195" y="173"/>
                  <a:pt x="195" y="173"/>
                </a:cubicBezTo>
                <a:cubicBezTo>
                  <a:pt x="195" y="173"/>
                  <a:pt x="195" y="173"/>
                  <a:pt x="195" y="173"/>
                </a:cubicBezTo>
                <a:cubicBezTo>
                  <a:pt x="224" y="169"/>
                  <a:pt x="224" y="169"/>
                  <a:pt x="224" y="169"/>
                </a:cubicBezTo>
                <a:cubicBezTo>
                  <a:pt x="232" y="151"/>
                  <a:pt x="232" y="151"/>
                  <a:pt x="232" y="151"/>
                </a:cubicBezTo>
                <a:cubicBezTo>
                  <a:pt x="258" y="137"/>
                  <a:pt x="258" y="137"/>
                  <a:pt x="258" y="137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50"/>
                  <a:pt x="280" y="150"/>
                  <a:pt x="280" y="150"/>
                </a:cubicBezTo>
                <a:cubicBezTo>
                  <a:pt x="282" y="151"/>
                  <a:pt x="282" y="151"/>
                  <a:pt x="282" y="151"/>
                </a:cubicBezTo>
                <a:cubicBezTo>
                  <a:pt x="303" y="187"/>
                  <a:pt x="303" y="187"/>
                  <a:pt x="303" y="187"/>
                </a:cubicBezTo>
                <a:cubicBezTo>
                  <a:pt x="312" y="211"/>
                  <a:pt x="312" y="211"/>
                  <a:pt x="312" y="211"/>
                </a:cubicBezTo>
                <a:cubicBezTo>
                  <a:pt x="312" y="215"/>
                  <a:pt x="312" y="215"/>
                  <a:pt x="312" y="215"/>
                </a:cubicBezTo>
                <a:cubicBezTo>
                  <a:pt x="307" y="244"/>
                  <a:pt x="307" y="244"/>
                  <a:pt x="307" y="244"/>
                </a:cubicBezTo>
                <a:cubicBezTo>
                  <a:pt x="316" y="264"/>
                  <a:pt x="316" y="264"/>
                  <a:pt x="316" y="264"/>
                </a:cubicBezTo>
                <a:cubicBezTo>
                  <a:pt x="316" y="267"/>
                  <a:pt x="316" y="267"/>
                  <a:pt x="316" y="267"/>
                </a:cubicBezTo>
                <a:cubicBezTo>
                  <a:pt x="309" y="291"/>
                  <a:pt x="309" y="291"/>
                  <a:pt x="309" y="291"/>
                </a:cubicBezTo>
                <a:cubicBezTo>
                  <a:pt x="309" y="312"/>
                  <a:pt x="309" y="312"/>
                  <a:pt x="309" y="312"/>
                </a:cubicBezTo>
                <a:cubicBezTo>
                  <a:pt x="316" y="331"/>
                  <a:pt x="319" y="343"/>
                  <a:pt x="319" y="347"/>
                </a:cubicBezTo>
                <a:cubicBezTo>
                  <a:pt x="317" y="365"/>
                  <a:pt x="317" y="365"/>
                  <a:pt x="317" y="365"/>
                </a:cubicBezTo>
                <a:cubicBezTo>
                  <a:pt x="317" y="365"/>
                  <a:pt x="317" y="365"/>
                  <a:pt x="317" y="365"/>
                </a:cubicBezTo>
                <a:cubicBezTo>
                  <a:pt x="317" y="366"/>
                  <a:pt x="317" y="366"/>
                  <a:pt x="317" y="366"/>
                </a:cubicBezTo>
                <a:cubicBezTo>
                  <a:pt x="306" y="380"/>
                  <a:pt x="306" y="380"/>
                  <a:pt x="306" y="380"/>
                </a:cubicBezTo>
                <a:cubicBezTo>
                  <a:pt x="306" y="381"/>
                  <a:pt x="306" y="381"/>
                  <a:pt x="306" y="381"/>
                </a:cubicBezTo>
                <a:cubicBezTo>
                  <a:pt x="306" y="381"/>
                  <a:pt x="306" y="381"/>
                  <a:pt x="306" y="381"/>
                </a:cubicBezTo>
                <a:cubicBezTo>
                  <a:pt x="306" y="381"/>
                  <a:pt x="306" y="381"/>
                  <a:pt x="306" y="381"/>
                </a:cubicBezTo>
                <a:cubicBezTo>
                  <a:pt x="296" y="394"/>
                  <a:pt x="296" y="394"/>
                  <a:pt x="296" y="394"/>
                </a:cubicBezTo>
                <a:cubicBezTo>
                  <a:pt x="295" y="417"/>
                  <a:pt x="295" y="417"/>
                  <a:pt x="295" y="417"/>
                </a:cubicBezTo>
                <a:cubicBezTo>
                  <a:pt x="301" y="442"/>
                  <a:pt x="301" y="442"/>
                  <a:pt x="301" y="442"/>
                </a:cubicBezTo>
                <a:cubicBezTo>
                  <a:pt x="301" y="442"/>
                  <a:pt x="301" y="442"/>
                  <a:pt x="301" y="442"/>
                </a:cubicBezTo>
                <a:cubicBezTo>
                  <a:pt x="302" y="443"/>
                  <a:pt x="302" y="443"/>
                  <a:pt x="302" y="443"/>
                </a:cubicBezTo>
                <a:cubicBezTo>
                  <a:pt x="301" y="444"/>
                  <a:pt x="301" y="444"/>
                  <a:pt x="301" y="444"/>
                </a:cubicBezTo>
                <a:cubicBezTo>
                  <a:pt x="301" y="444"/>
                  <a:pt x="301" y="444"/>
                  <a:pt x="301" y="444"/>
                </a:cubicBezTo>
                <a:cubicBezTo>
                  <a:pt x="295" y="481"/>
                  <a:pt x="295" y="481"/>
                  <a:pt x="295" y="481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5" y="489"/>
                  <a:pt x="280" y="489"/>
                  <a:pt x="274" y="486"/>
                </a:cubicBezTo>
                <a:cubicBezTo>
                  <a:pt x="271" y="486"/>
                  <a:pt x="271" y="486"/>
                  <a:pt x="271" y="486"/>
                </a:cubicBezTo>
                <a:cubicBezTo>
                  <a:pt x="262" y="475"/>
                  <a:pt x="262" y="475"/>
                  <a:pt x="262" y="475"/>
                </a:cubicBezTo>
                <a:cubicBezTo>
                  <a:pt x="251" y="479"/>
                  <a:pt x="251" y="479"/>
                  <a:pt x="251" y="479"/>
                </a:cubicBezTo>
                <a:cubicBezTo>
                  <a:pt x="238" y="493"/>
                  <a:pt x="238" y="493"/>
                  <a:pt x="238" y="493"/>
                </a:cubicBezTo>
                <a:cubicBezTo>
                  <a:pt x="223" y="537"/>
                  <a:pt x="223" y="537"/>
                  <a:pt x="223" y="537"/>
                </a:cubicBezTo>
                <a:cubicBezTo>
                  <a:pt x="223" y="538"/>
                  <a:pt x="223" y="538"/>
                  <a:pt x="223" y="538"/>
                </a:cubicBezTo>
                <a:cubicBezTo>
                  <a:pt x="222" y="539"/>
                  <a:pt x="222" y="539"/>
                  <a:pt x="222" y="539"/>
                </a:cubicBezTo>
                <a:cubicBezTo>
                  <a:pt x="207" y="551"/>
                  <a:pt x="207" y="551"/>
                  <a:pt x="207" y="551"/>
                </a:cubicBezTo>
                <a:cubicBezTo>
                  <a:pt x="205" y="551"/>
                  <a:pt x="205" y="551"/>
                  <a:pt x="205" y="551"/>
                </a:cubicBezTo>
                <a:cubicBezTo>
                  <a:pt x="197" y="552"/>
                  <a:pt x="197" y="552"/>
                  <a:pt x="197" y="552"/>
                </a:cubicBezTo>
                <a:cubicBezTo>
                  <a:pt x="180" y="577"/>
                  <a:pt x="180" y="577"/>
                  <a:pt x="180" y="577"/>
                </a:cubicBezTo>
                <a:cubicBezTo>
                  <a:pt x="188" y="592"/>
                  <a:pt x="188" y="592"/>
                  <a:pt x="188" y="592"/>
                </a:cubicBezTo>
                <a:cubicBezTo>
                  <a:pt x="190" y="595"/>
                  <a:pt x="190" y="595"/>
                  <a:pt x="190" y="59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2"/>
                  <a:pt x="211" y="622"/>
                  <a:pt x="211" y="622"/>
                </a:cubicBezTo>
                <a:cubicBezTo>
                  <a:pt x="211" y="630"/>
                  <a:pt x="211" y="630"/>
                  <a:pt x="211" y="630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9" y="655"/>
                  <a:pt x="239" y="655"/>
                  <a:pt x="239" y="655"/>
                </a:cubicBezTo>
                <a:cubicBezTo>
                  <a:pt x="239" y="656"/>
                  <a:pt x="239" y="656"/>
                  <a:pt x="239" y="656"/>
                </a:cubicBezTo>
                <a:cubicBezTo>
                  <a:pt x="242" y="681"/>
                  <a:pt x="242" y="681"/>
                  <a:pt x="242" y="681"/>
                </a:cubicBezTo>
                <a:cubicBezTo>
                  <a:pt x="248" y="686"/>
                  <a:pt x="248" y="686"/>
                  <a:pt x="248" y="686"/>
                </a:cubicBezTo>
                <a:cubicBezTo>
                  <a:pt x="269" y="680"/>
                  <a:pt x="269" y="680"/>
                  <a:pt x="269" y="680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300" y="702"/>
                  <a:pt x="300" y="702"/>
                  <a:pt x="300" y="702"/>
                </a:cubicBezTo>
                <a:cubicBezTo>
                  <a:pt x="309" y="716"/>
                  <a:pt x="309" y="716"/>
                  <a:pt x="309" y="716"/>
                </a:cubicBezTo>
                <a:cubicBezTo>
                  <a:pt x="312" y="717"/>
                  <a:pt x="312" y="717"/>
                  <a:pt x="312" y="717"/>
                </a:cubicBezTo>
                <a:cubicBezTo>
                  <a:pt x="319" y="732"/>
                  <a:pt x="319" y="732"/>
                  <a:pt x="319" y="732"/>
                </a:cubicBezTo>
                <a:cubicBezTo>
                  <a:pt x="335" y="744"/>
                  <a:pt x="335" y="744"/>
                  <a:pt x="335" y="744"/>
                </a:cubicBezTo>
                <a:cubicBezTo>
                  <a:pt x="337" y="748"/>
                  <a:pt x="342" y="748"/>
                  <a:pt x="347" y="748"/>
                </a:cubicBezTo>
                <a:cubicBezTo>
                  <a:pt x="353" y="749"/>
                  <a:pt x="353" y="749"/>
                  <a:pt x="353" y="749"/>
                </a:cubicBezTo>
                <a:cubicBezTo>
                  <a:pt x="362" y="744"/>
                  <a:pt x="362" y="744"/>
                  <a:pt x="362" y="744"/>
                </a:cubicBezTo>
                <a:cubicBezTo>
                  <a:pt x="370" y="741"/>
                  <a:pt x="377" y="738"/>
                  <a:pt x="385" y="737"/>
                </a:cubicBezTo>
                <a:cubicBezTo>
                  <a:pt x="392" y="734"/>
                  <a:pt x="392" y="734"/>
                  <a:pt x="392" y="734"/>
                </a:cubicBezTo>
                <a:cubicBezTo>
                  <a:pt x="407" y="733"/>
                  <a:pt x="407" y="733"/>
                  <a:pt x="407" y="733"/>
                </a:cubicBezTo>
                <a:cubicBezTo>
                  <a:pt x="412" y="733"/>
                  <a:pt x="414" y="734"/>
                  <a:pt x="417" y="737"/>
                </a:cubicBezTo>
                <a:cubicBezTo>
                  <a:pt x="438" y="723"/>
                  <a:pt x="438" y="723"/>
                  <a:pt x="438" y="723"/>
                </a:cubicBezTo>
                <a:cubicBezTo>
                  <a:pt x="440" y="723"/>
                  <a:pt x="440" y="723"/>
                  <a:pt x="440" y="723"/>
                </a:cubicBezTo>
                <a:cubicBezTo>
                  <a:pt x="442" y="724"/>
                  <a:pt x="442" y="724"/>
                  <a:pt x="442" y="724"/>
                </a:cubicBezTo>
                <a:cubicBezTo>
                  <a:pt x="443" y="723"/>
                  <a:pt x="443" y="723"/>
                  <a:pt x="443" y="723"/>
                </a:cubicBezTo>
                <a:cubicBezTo>
                  <a:pt x="446" y="725"/>
                  <a:pt x="446" y="725"/>
                  <a:pt x="446" y="725"/>
                </a:cubicBezTo>
                <a:cubicBezTo>
                  <a:pt x="454" y="735"/>
                  <a:pt x="458" y="743"/>
                  <a:pt x="458" y="748"/>
                </a:cubicBezTo>
                <a:cubicBezTo>
                  <a:pt x="468" y="763"/>
                  <a:pt x="468" y="763"/>
                  <a:pt x="468" y="763"/>
                </a:cubicBezTo>
                <a:cubicBezTo>
                  <a:pt x="475" y="766"/>
                  <a:pt x="475" y="766"/>
                  <a:pt x="475" y="766"/>
                </a:cubicBezTo>
                <a:cubicBezTo>
                  <a:pt x="476" y="766"/>
                  <a:pt x="476" y="766"/>
                  <a:pt x="476" y="766"/>
                </a:cubicBezTo>
                <a:cubicBezTo>
                  <a:pt x="477" y="766"/>
                  <a:pt x="477" y="766"/>
                  <a:pt x="477" y="766"/>
                </a:cubicBezTo>
                <a:cubicBezTo>
                  <a:pt x="475" y="763"/>
                  <a:pt x="475" y="763"/>
                  <a:pt x="475" y="763"/>
                </a:cubicBezTo>
                <a:cubicBezTo>
                  <a:pt x="474" y="758"/>
                  <a:pt x="474" y="755"/>
                  <a:pt x="475" y="753"/>
                </a:cubicBezTo>
                <a:cubicBezTo>
                  <a:pt x="477" y="750"/>
                  <a:pt x="481" y="748"/>
                  <a:pt x="488" y="748"/>
                </a:cubicBezTo>
                <a:cubicBezTo>
                  <a:pt x="527" y="747"/>
                  <a:pt x="527" y="747"/>
                  <a:pt x="527" y="747"/>
                </a:cubicBezTo>
                <a:cubicBezTo>
                  <a:pt x="528" y="746"/>
                  <a:pt x="528" y="746"/>
                  <a:pt x="528" y="746"/>
                </a:cubicBezTo>
                <a:cubicBezTo>
                  <a:pt x="530" y="746"/>
                  <a:pt x="530" y="746"/>
                  <a:pt x="530" y="746"/>
                </a:cubicBezTo>
                <a:cubicBezTo>
                  <a:pt x="530" y="748"/>
                  <a:pt x="530" y="748"/>
                  <a:pt x="530" y="748"/>
                </a:cubicBezTo>
                <a:cubicBezTo>
                  <a:pt x="532" y="748"/>
                  <a:pt x="532" y="748"/>
                  <a:pt x="532" y="748"/>
                </a:cubicBezTo>
                <a:cubicBezTo>
                  <a:pt x="544" y="770"/>
                  <a:pt x="544" y="770"/>
                  <a:pt x="544" y="770"/>
                </a:cubicBezTo>
                <a:cubicBezTo>
                  <a:pt x="543" y="781"/>
                  <a:pt x="543" y="781"/>
                  <a:pt x="543" y="781"/>
                </a:cubicBezTo>
                <a:cubicBezTo>
                  <a:pt x="542" y="781"/>
                  <a:pt x="542" y="781"/>
                  <a:pt x="542" y="781"/>
                </a:cubicBezTo>
                <a:cubicBezTo>
                  <a:pt x="556" y="785"/>
                  <a:pt x="556" y="785"/>
                  <a:pt x="556" y="785"/>
                </a:cubicBezTo>
                <a:cubicBezTo>
                  <a:pt x="557" y="785"/>
                  <a:pt x="557" y="785"/>
                  <a:pt x="557" y="785"/>
                </a:cubicBezTo>
                <a:cubicBezTo>
                  <a:pt x="556" y="781"/>
                  <a:pt x="556" y="779"/>
                  <a:pt x="559" y="777"/>
                </a:cubicBezTo>
                <a:cubicBezTo>
                  <a:pt x="564" y="776"/>
                  <a:pt x="564" y="776"/>
                  <a:pt x="564" y="776"/>
                </a:cubicBezTo>
                <a:cubicBezTo>
                  <a:pt x="599" y="800"/>
                  <a:pt x="599" y="800"/>
                  <a:pt x="599" y="800"/>
                </a:cubicBezTo>
                <a:cubicBezTo>
                  <a:pt x="602" y="804"/>
                  <a:pt x="604" y="808"/>
                  <a:pt x="605" y="813"/>
                </a:cubicBezTo>
                <a:cubicBezTo>
                  <a:pt x="606" y="828"/>
                  <a:pt x="606" y="828"/>
                  <a:pt x="606" y="828"/>
                </a:cubicBezTo>
                <a:cubicBezTo>
                  <a:pt x="618" y="830"/>
                  <a:pt x="618" y="830"/>
                  <a:pt x="618" y="830"/>
                </a:cubicBezTo>
                <a:cubicBezTo>
                  <a:pt x="625" y="817"/>
                  <a:pt x="625" y="817"/>
                  <a:pt x="625" y="817"/>
                </a:cubicBezTo>
                <a:cubicBezTo>
                  <a:pt x="622" y="811"/>
                  <a:pt x="620" y="805"/>
                  <a:pt x="621" y="800"/>
                </a:cubicBezTo>
                <a:cubicBezTo>
                  <a:pt x="622" y="796"/>
                  <a:pt x="623" y="793"/>
                  <a:pt x="627" y="791"/>
                </a:cubicBezTo>
                <a:cubicBezTo>
                  <a:pt x="630" y="788"/>
                  <a:pt x="630" y="788"/>
                  <a:pt x="630" y="788"/>
                </a:cubicBezTo>
                <a:cubicBezTo>
                  <a:pt x="630" y="786"/>
                  <a:pt x="631" y="785"/>
                  <a:pt x="633" y="784"/>
                </a:cubicBezTo>
                <a:cubicBezTo>
                  <a:pt x="643" y="785"/>
                  <a:pt x="643" y="785"/>
                  <a:pt x="643" y="785"/>
                </a:cubicBezTo>
                <a:cubicBezTo>
                  <a:pt x="648" y="788"/>
                  <a:pt x="652" y="798"/>
                  <a:pt x="655" y="816"/>
                </a:cubicBezTo>
                <a:cubicBezTo>
                  <a:pt x="655" y="818"/>
                  <a:pt x="655" y="818"/>
                  <a:pt x="655" y="818"/>
                </a:cubicBezTo>
                <a:cubicBezTo>
                  <a:pt x="657" y="819"/>
                  <a:pt x="657" y="819"/>
                  <a:pt x="657" y="819"/>
                </a:cubicBezTo>
                <a:cubicBezTo>
                  <a:pt x="658" y="824"/>
                  <a:pt x="664" y="827"/>
                  <a:pt x="674" y="830"/>
                </a:cubicBezTo>
                <a:cubicBezTo>
                  <a:pt x="675" y="830"/>
                  <a:pt x="675" y="830"/>
                  <a:pt x="675" y="830"/>
                </a:cubicBezTo>
                <a:cubicBezTo>
                  <a:pt x="676" y="831"/>
                  <a:pt x="676" y="831"/>
                  <a:pt x="676" y="831"/>
                </a:cubicBezTo>
                <a:cubicBezTo>
                  <a:pt x="709" y="866"/>
                  <a:pt x="709" y="866"/>
                  <a:pt x="709" y="866"/>
                </a:cubicBezTo>
                <a:cubicBezTo>
                  <a:pt x="709" y="866"/>
                  <a:pt x="709" y="866"/>
                  <a:pt x="709" y="866"/>
                </a:cubicBezTo>
                <a:cubicBezTo>
                  <a:pt x="725" y="861"/>
                  <a:pt x="725" y="861"/>
                  <a:pt x="725" y="861"/>
                </a:cubicBezTo>
                <a:cubicBezTo>
                  <a:pt x="723" y="855"/>
                  <a:pt x="723" y="855"/>
                  <a:pt x="723" y="855"/>
                </a:cubicBezTo>
                <a:cubicBezTo>
                  <a:pt x="719" y="850"/>
                  <a:pt x="718" y="845"/>
                  <a:pt x="718" y="842"/>
                </a:cubicBezTo>
                <a:cubicBezTo>
                  <a:pt x="718" y="834"/>
                  <a:pt x="723" y="827"/>
                  <a:pt x="734" y="819"/>
                </a:cubicBezTo>
                <a:cubicBezTo>
                  <a:pt x="752" y="804"/>
                  <a:pt x="752" y="804"/>
                  <a:pt x="752" y="804"/>
                </a:cubicBezTo>
                <a:cubicBezTo>
                  <a:pt x="773" y="818"/>
                  <a:pt x="773" y="818"/>
                  <a:pt x="773" y="818"/>
                </a:cubicBezTo>
                <a:cubicBezTo>
                  <a:pt x="777" y="818"/>
                  <a:pt x="777" y="818"/>
                  <a:pt x="777" y="818"/>
                </a:cubicBezTo>
                <a:cubicBezTo>
                  <a:pt x="781" y="795"/>
                  <a:pt x="781" y="795"/>
                  <a:pt x="781" y="795"/>
                </a:cubicBezTo>
                <a:cubicBezTo>
                  <a:pt x="781" y="791"/>
                  <a:pt x="781" y="791"/>
                  <a:pt x="781" y="791"/>
                </a:cubicBezTo>
                <a:cubicBezTo>
                  <a:pt x="785" y="790"/>
                  <a:pt x="785" y="790"/>
                  <a:pt x="785" y="790"/>
                </a:cubicBezTo>
                <a:cubicBezTo>
                  <a:pt x="802" y="792"/>
                  <a:pt x="802" y="792"/>
                  <a:pt x="802" y="792"/>
                </a:cubicBezTo>
                <a:cubicBezTo>
                  <a:pt x="806" y="795"/>
                  <a:pt x="808" y="798"/>
                  <a:pt x="808" y="804"/>
                </a:cubicBezTo>
                <a:cubicBezTo>
                  <a:pt x="808" y="808"/>
                  <a:pt x="804" y="813"/>
                  <a:pt x="801" y="817"/>
                </a:cubicBezTo>
                <a:cubicBezTo>
                  <a:pt x="804" y="819"/>
                  <a:pt x="804" y="819"/>
                  <a:pt x="804" y="819"/>
                </a:cubicBezTo>
                <a:cubicBezTo>
                  <a:pt x="815" y="825"/>
                  <a:pt x="823" y="829"/>
                  <a:pt x="830" y="830"/>
                </a:cubicBezTo>
                <a:cubicBezTo>
                  <a:pt x="831" y="830"/>
                  <a:pt x="831" y="830"/>
                  <a:pt x="831" y="830"/>
                </a:cubicBezTo>
                <a:cubicBezTo>
                  <a:pt x="831" y="830"/>
                  <a:pt x="831" y="830"/>
                  <a:pt x="831" y="830"/>
                </a:cubicBezTo>
                <a:cubicBezTo>
                  <a:pt x="845" y="837"/>
                  <a:pt x="845" y="837"/>
                  <a:pt x="845" y="837"/>
                </a:cubicBezTo>
                <a:cubicBezTo>
                  <a:pt x="855" y="836"/>
                  <a:pt x="855" y="836"/>
                  <a:pt x="855" y="836"/>
                </a:cubicBezTo>
                <a:cubicBezTo>
                  <a:pt x="839" y="759"/>
                  <a:pt x="839" y="759"/>
                  <a:pt x="839" y="759"/>
                </a:cubicBezTo>
                <a:cubicBezTo>
                  <a:pt x="829" y="753"/>
                  <a:pt x="819" y="740"/>
                  <a:pt x="810" y="725"/>
                </a:cubicBezTo>
                <a:cubicBezTo>
                  <a:pt x="802" y="713"/>
                  <a:pt x="807" y="695"/>
                  <a:pt x="823" y="674"/>
                </a:cubicBezTo>
                <a:cubicBezTo>
                  <a:pt x="833" y="663"/>
                  <a:pt x="845" y="653"/>
                  <a:pt x="857" y="642"/>
                </a:cubicBezTo>
                <a:cubicBezTo>
                  <a:pt x="857" y="642"/>
                  <a:pt x="857" y="642"/>
                  <a:pt x="857" y="642"/>
                </a:cubicBezTo>
                <a:cubicBezTo>
                  <a:pt x="858" y="640"/>
                  <a:pt x="858" y="640"/>
                  <a:pt x="858" y="640"/>
                </a:cubicBezTo>
                <a:cubicBezTo>
                  <a:pt x="873" y="640"/>
                  <a:pt x="873" y="640"/>
                  <a:pt x="873" y="640"/>
                </a:cubicBezTo>
                <a:cubicBezTo>
                  <a:pt x="874" y="642"/>
                  <a:pt x="874" y="642"/>
                  <a:pt x="874" y="642"/>
                </a:cubicBezTo>
                <a:cubicBezTo>
                  <a:pt x="887" y="647"/>
                  <a:pt x="887" y="647"/>
                  <a:pt x="887" y="647"/>
                </a:cubicBezTo>
                <a:cubicBezTo>
                  <a:pt x="913" y="647"/>
                  <a:pt x="913" y="647"/>
                  <a:pt x="913" y="647"/>
                </a:cubicBezTo>
                <a:cubicBezTo>
                  <a:pt x="924" y="642"/>
                  <a:pt x="933" y="626"/>
                  <a:pt x="944" y="601"/>
                </a:cubicBezTo>
                <a:cubicBezTo>
                  <a:pt x="950" y="586"/>
                  <a:pt x="950" y="556"/>
                  <a:pt x="946" y="508"/>
                </a:cubicBez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8" name="Freeform 9"/>
          <p:cNvSpPr/>
          <p:nvPr/>
        </p:nvSpPr>
        <p:spPr bwMode="auto">
          <a:xfrm>
            <a:off x="4857750" y="1571625"/>
            <a:ext cx="714375" cy="500063"/>
          </a:xfrm>
          <a:custGeom>
            <a:avLst/>
            <a:gdLst>
              <a:gd name="T0" fmla="*/ 2147483646 w 1071"/>
              <a:gd name="T1" fmla="*/ 2147483646 h 769"/>
              <a:gd name="T2" fmla="*/ 2147483646 w 1071"/>
              <a:gd name="T3" fmla="*/ 2147483646 h 769"/>
              <a:gd name="T4" fmla="*/ 2147483646 w 1071"/>
              <a:gd name="T5" fmla="*/ 2147483646 h 769"/>
              <a:gd name="T6" fmla="*/ 2147483646 w 1071"/>
              <a:gd name="T7" fmla="*/ 2147483646 h 769"/>
              <a:gd name="T8" fmla="*/ 2147483646 w 1071"/>
              <a:gd name="T9" fmla="*/ 2147483646 h 769"/>
              <a:gd name="T10" fmla="*/ 2147483646 w 1071"/>
              <a:gd name="T11" fmla="*/ 2147483646 h 769"/>
              <a:gd name="T12" fmla="*/ 2147483646 w 1071"/>
              <a:gd name="T13" fmla="*/ 2147483646 h 769"/>
              <a:gd name="T14" fmla="*/ 2147483646 w 1071"/>
              <a:gd name="T15" fmla="*/ 2147483646 h 769"/>
              <a:gd name="T16" fmla="*/ 2147483646 w 1071"/>
              <a:gd name="T17" fmla="*/ 2147483646 h 769"/>
              <a:gd name="T18" fmla="*/ 2147483646 w 1071"/>
              <a:gd name="T19" fmla="*/ 2147483646 h 769"/>
              <a:gd name="T20" fmla="*/ 2147483646 w 1071"/>
              <a:gd name="T21" fmla="*/ 2147483646 h 769"/>
              <a:gd name="T22" fmla="*/ 2147483646 w 1071"/>
              <a:gd name="T23" fmla="*/ 2147483646 h 769"/>
              <a:gd name="T24" fmla="*/ 2147483646 w 1071"/>
              <a:gd name="T25" fmla="*/ 2147483646 h 769"/>
              <a:gd name="T26" fmla="*/ 2147483646 w 1071"/>
              <a:gd name="T27" fmla="*/ 2147483646 h 769"/>
              <a:gd name="T28" fmla="*/ 2147483646 w 1071"/>
              <a:gd name="T29" fmla="*/ 2147483646 h 769"/>
              <a:gd name="T30" fmla="*/ 2147483646 w 1071"/>
              <a:gd name="T31" fmla="*/ 2147483646 h 769"/>
              <a:gd name="T32" fmla="*/ 2147483646 w 1071"/>
              <a:gd name="T33" fmla="*/ 2147483646 h 769"/>
              <a:gd name="T34" fmla="*/ 2147483646 w 1071"/>
              <a:gd name="T35" fmla="*/ 2147483646 h 769"/>
              <a:gd name="T36" fmla="*/ 2147483646 w 1071"/>
              <a:gd name="T37" fmla="*/ 2147483646 h 769"/>
              <a:gd name="T38" fmla="*/ 2147483646 w 1071"/>
              <a:gd name="T39" fmla="*/ 2147483646 h 769"/>
              <a:gd name="T40" fmla="*/ 2147483646 w 1071"/>
              <a:gd name="T41" fmla="*/ 2147483646 h 769"/>
              <a:gd name="T42" fmla="*/ 2147483646 w 1071"/>
              <a:gd name="T43" fmla="*/ 2147483646 h 769"/>
              <a:gd name="T44" fmla="*/ 2147483646 w 1071"/>
              <a:gd name="T45" fmla="*/ 2147483646 h 769"/>
              <a:gd name="T46" fmla="*/ 2147483646 w 1071"/>
              <a:gd name="T47" fmla="*/ 2147483646 h 769"/>
              <a:gd name="T48" fmla="*/ 2147483646 w 1071"/>
              <a:gd name="T49" fmla="*/ 2147483646 h 769"/>
              <a:gd name="T50" fmla="*/ 2147483646 w 1071"/>
              <a:gd name="T51" fmla="*/ 2147483646 h 769"/>
              <a:gd name="T52" fmla="*/ 2147483646 w 1071"/>
              <a:gd name="T53" fmla="*/ 2147483646 h 769"/>
              <a:gd name="T54" fmla="*/ 2147483646 w 1071"/>
              <a:gd name="T55" fmla="*/ 2147483646 h 769"/>
              <a:gd name="T56" fmla="*/ 2147483646 w 1071"/>
              <a:gd name="T57" fmla="*/ 2147483646 h 769"/>
              <a:gd name="T58" fmla="*/ 2147483646 w 1071"/>
              <a:gd name="T59" fmla="*/ 2147483646 h 769"/>
              <a:gd name="T60" fmla="*/ 2147483646 w 1071"/>
              <a:gd name="T61" fmla="*/ 2147483646 h 769"/>
              <a:gd name="T62" fmla="*/ 2147483646 w 1071"/>
              <a:gd name="T63" fmla="*/ 2147483646 h 769"/>
              <a:gd name="T64" fmla="*/ 2147483646 w 1071"/>
              <a:gd name="T65" fmla="*/ 2147483646 h 769"/>
              <a:gd name="T66" fmla="*/ 2147483646 w 1071"/>
              <a:gd name="T67" fmla="*/ 2147483646 h 769"/>
              <a:gd name="T68" fmla="*/ 2147483646 w 1071"/>
              <a:gd name="T69" fmla="*/ 2147483646 h 769"/>
              <a:gd name="T70" fmla="*/ 2147483646 w 1071"/>
              <a:gd name="T71" fmla="*/ 2147483646 h 769"/>
              <a:gd name="T72" fmla="*/ 2147483646 w 1071"/>
              <a:gd name="T73" fmla="*/ 2147483646 h 769"/>
              <a:gd name="T74" fmla="*/ 2147483646 w 1071"/>
              <a:gd name="T75" fmla="*/ 2147483646 h 769"/>
              <a:gd name="T76" fmla="*/ 2147483646 w 1071"/>
              <a:gd name="T77" fmla="*/ 2147483646 h 769"/>
              <a:gd name="T78" fmla="*/ 2147483646 w 1071"/>
              <a:gd name="T79" fmla="*/ 2147483646 h 769"/>
              <a:gd name="T80" fmla="*/ 2147483646 w 1071"/>
              <a:gd name="T81" fmla="*/ 2147483646 h 769"/>
              <a:gd name="T82" fmla="*/ 2147483646 w 1071"/>
              <a:gd name="T83" fmla="*/ 2147483646 h 769"/>
              <a:gd name="T84" fmla="*/ 2147483646 w 1071"/>
              <a:gd name="T85" fmla="*/ 2147483646 h 769"/>
              <a:gd name="T86" fmla="*/ 2147483646 w 1071"/>
              <a:gd name="T87" fmla="*/ 2147483646 h 769"/>
              <a:gd name="T88" fmla="*/ 2147483646 w 1071"/>
              <a:gd name="T89" fmla="*/ 2147483646 h 769"/>
              <a:gd name="T90" fmla="*/ 2147483646 w 1071"/>
              <a:gd name="T91" fmla="*/ 2147483646 h 769"/>
              <a:gd name="T92" fmla="*/ 2147483646 w 1071"/>
              <a:gd name="T93" fmla="*/ 2147483646 h 769"/>
              <a:gd name="T94" fmla="*/ 2147483646 w 1071"/>
              <a:gd name="T95" fmla="*/ 2147483646 h 769"/>
              <a:gd name="T96" fmla="*/ 2147483646 w 1071"/>
              <a:gd name="T97" fmla="*/ 2147483646 h 769"/>
              <a:gd name="T98" fmla="*/ 2147483646 w 1071"/>
              <a:gd name="T99" fmla="*/ 2147483646 h 769"/>
              <a:gd name="T100" fmla="*/ 2147483646 w 1071"/>
              <a:gd name="T101" fmla="*/ 2147483646 h 769"/>
              <a:gd name="T102" fmla="*/ 2147483646 w 1071"/>
              <a:gd name="T103" fmla="*/ 2147483646 h 769"/>
              <a:gd name="T104" fmla="*/ 2147483646 w 1071"/>
              <a:gd name="T105" fmla="*/ 2147483646 h 769"/>
              <a:gd name="T106" fmla="*/ 2147483646 w 1071"/>
              <a:gd name="T107" fmla="*/ 2147483646 h 76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071"/>
              <a:gd name="T163" fmla="*/ 0 h 769"/>
              <a:gd name="T164" fmla="*/ 1071 w 1071"/>
              <a:gd name="T165" fmla="*/ 769 h 76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071" h="769">
                <a:moveTo>
                  <a:pt x="639" y="40"/>
                </a:moveTo>
                <a:cubicBezTo>
                  <a:pt x="630" y="47"/>
                  <a:pt x="630" y="47"/>
                  <a:pt x="630" y="47"/>
                </a:cubicBezTo>
                <a:cubicBezTo>
                  <a:pt x="630" y="51"/>
                  <a:pt x="632" y="61"/>
                  <a:pt x="635" y="74"/>
                </a:cubicBezTo>
                <a:cubicBezTo>
                  <a:pt x="635" y="76"/>
                  <a:pt x="635" y="76"/>
                  <a:pt x="635" y="76"/>
                </a:cubicBezTo>
                <a:cubicBezTo>
                  <a:pt x="636" y="77"/>
                  <a:pt x="636" y="77"/>
                  <a:pt x="636" y="77"/>
                </a:cubicBezTo>
                <a:cubicBezTo>
                  <a:pt x="635" y="77"/>
                  <a:pt x="635" y="77"/>
                  <a:pt x="635" y="77"/>
                </a:cubicBezTo>
                <a:cubicBezTo>
                  <a:pt x="624" y="103"/>
                  <a:pt x="624" y="103"/>
                  <a:pt x="624" y="103"/>
                </a:cubicBezTo>
                <a:cubicBezTo>
                  <a:pt x="608" y="109"/>
                  <a:pt x="608" y="109"/>
                  <a:pt x="608" y="109"/>
                </a:cubicBezTo>
                <a:cubicBezTo>
                  <a:pt x="605" y="110"/>
                  <a:pt x="605" y="110"/>
                  <a:pt x="605" y="110"/>
                </a:cubicBezTo>
                <a:cubicBezTo>
                  <a:pt x="604" y="110"/>
                  <a:pt x="604" y="110"/>
                  <a:pt x="604" y="110"/>
                </a:cubicBezTo>
                <a:cubicBezTo>
                  <a:pt x="576" y="98"/>
                  <a:pt x="576" y="98"/>
                  <a:pt x="576" y="98"/>
                </a:cubicBezTo>
                <a:cubicBezTo>
                  <a:pt x="575" y="98"/>
                  <a:pt x="575" y="98"/>
                  <a:pt x="575" y="98"/>
                </a:cubicBezTo>
                <a:cubicBezTo>
                  <a:pt x="575" y="97"/>
                  <a:pt x="575" y="97"/>
                  <a:pt x="575" y="97"/>
                </a:cubicBezTo>
                <a:cubicBezTo>
                  <a:pt x="523" y="49"/>
                  <a:pt x="523" y="49"/>
                  <a:pt x="523" y="49"/>
                </a:cubicBezTo>
                <a:cubicBezTo>
                  <a:pt x="503" y="38"/>
                  <a:pt x="503" y="38"/>
                  <a:pt x="503" y="38"/>
                </a:cubicBezTo>
                <a:cubicBezTo>
                  <a:pt x="472" y="26"/>
                  <a:pt x="472" y="26"/>
                  <a:pt x="472" y="26"/>
                </a:cubicBezTo>
                <a:cubicBezTo>
                  <a:pt x="472" y="25"/>
                  <a:pt x="472" y="25"/>
                  <a:pt x="472" y="25"/>
                </a:cubicBezTo>
                <a:cubicBezTo>
                  <a:pt x="472" y="25"/>
                  <a:pt x="472" y="25"/>
                  <a:pt x="472" y="25"/>
                </a:cubicBezTo>
                <a:cubicBezTo>
                  <a:pt x="471" y="25"/>
                  <a:pt x="471" y="25"/>
                  <a:pt x="471" y="25"/>
                </a:cubicBezTo>
                <a:cubicBezTo>
                  <a:pt x="471" y="25"/>
                  <a:pt x="471" y="25"/>
                  <a:pt x="471" y="25"/>
                </a:cubicBezTo>
                <a:cubicBezTo>
                  <a:pt x="456" y="14"/>
                  <a:pt x="456" y="14"/>
                  <a:pt x="456" y="14"/>
                </a:cubicBezTo>
                <a:cubicBezTo>
                  <a:pt x="429" y="6"/>
                  <a:pt x="429" y="6"/>
                  <a:pt x="429" y="6"/>
                </a:cubicBezTo>
                <a:cubicBezTo>
                  <a:pt x="415" y="7"/>
                  <a:pt x="415" y="7"/>
                  <a:pt x="415" y="7"/>
                </a:cubicBezTo>
                <a:cubicBezTo>
                  <a:pt x="414" y="7"/>
                  <a:pt x="414" y="7"/>
                  <a:pt x="414" y="7"/>
                </a:cubicBezTo>
                <a:cubicBezTo>
                  <a:pt x="380" y="5"/>
                  <a:pt x="380" y="5"/>
                  <a:pt x="380" y="5"/>
                </a:cubicBezTo>
                <a:cubicBezTo>
                  <a:pt x="379" y="5"/>
                  <a:pt x="379" y="5"/>
                  <a:pt x="379" y="5"/>
                </a:cubicBezTo>
                <a:cubicBezTo>
                  <a:pt x="354" y="0"/>
                  <a:pt x="354" y="0"/>
                  <a:pt x="354" y="0"/>
                </a:cubicBezTo>
                <a:cubicBezTo>
                  <a:pt x="340" y="0"/>
                  <a:pt x="340" y="0"/>
                  <a:pt x="340" y="0"/>
                </a:cubicBezTo>
                <a:cubicBezTo>
                  <a:pt x="328" y="8"/>
                  <a:pt x="328" y="8"/>
                  <a:pt x="328" y="8"/>
                </a:cubicBezTo>
                <a:cubicBezTo>
                  <a:pt x="322" y="11"/>
                  <a:pt x="313" y="12"/>
                  <a:pt x="303" y="14"/>
                </a:cubicBezTo>
                <a:cubicBezTo>
                  <a:pt x="281" y="19"/>
                  <a:pt x="281" y="19"/>
                  <a:pt x="281" y="19"/>
                </a:cubicBezTo>
                <a:cubicBezTo>
                  <a:pt x="262" y="25"/>
                  <a:pt x="262" y="25"/>
                  <a:pt x="262" y="25"/>
                </a:cubicBezTo>
                <a:cubicBezTo>
                  <a:pt x="261" y="26"/>
                  <a:pt x="261" y="26"/>
                  <a:pt x="261" y="26"/>
                </a:cubicBezTo>
                <a:cubicBezTo>
                  <a:pt x="261" y="27"/>
                  <a:pt x="261" y="27"/>
                  <a:pt x="261" y="27"/>
                </a:cubicBezTo>
                <a:cubicBezTo>
                  <a:pt x="261" y="26"/>
                  <a:pt x="261" y="26"/>
                  <a:pt x="261" y="26"/>
                </a:cubicBezTo>
                <a:cubicBezTo>
                  <a:pt x="237" y="28"/>
                  <a:pt x="237" y="28"/>
                  <a:pt x="237" y="28"/>
                </a:cubicBezTo>
                <a:cubicBezTo>
                  <a:pt x="213" y="38"/>
                  <a:pt x="213" y="38"/>
                  <a:pt x="213" y="38"/>
                </a:cubicBezTo>
                <a:cubicBezTo>
                  <a:pt x="213" y="38"/>
                  <a:pt x="213" y="38"/>
                  <a:pt x="213" y="3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23" y="50"/>
                  <a:pt x="123" y="50"/>
                  <a:pt x="123" y="50"/>
                </a:cubicBezTo>
                <a:cubicBezTo>
                  <a:pt x="122" y="50"/>
                  <a:pt x="122" y="50"/>
                  <a:pt x="122" y="50"/>
                </a:cubicBezTo>
                <a:cubicBezTo>
                  <a:pt x="110" y="53"/>
                  <a:pt x="110" y="53"/>
                  <a:pt x="110" y="53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5" y="86"/>
                  <a:pt x="115" y="86"/>
                  <a:pt x="115" y="86"/>
                </a:cubicBezTo>
                <a:cubicBezTo>
                  <a:pt x="112" y="104"/>
                  <a:pt x="112" y="104"/>
                  <a:pt x="112" y="104"/>
                </a:cubicBezTo>
                <a:cubicBezTo>
                  <a:pt x="130" y="119"/>
                  <a:pt x="130" y="119"/>
                  <a:pt x="130" y="119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46" y="136"/>
                  <a:pt x="146" y="136"/>
                  <a:pt x="146" y="136"/>
                </a:cubicBezTo>
                <a:cubicBezTo>
                  <a:pt x="155" y="143"/>
                  <a:pt x="159" y="148"/>
                  <a:pt x="159" y="155"/>
                </a:cubicBezTo>
                <a:cubicBezTo>
                  <a:pt x="164" y="171"/>
                  <a:pt x="164" y="171"/>
                  <a:pt x="164" y="171"/>
                </a:cubicBezTo>
                <a:cubicBezTo>
                  <a:pt x="172" y="186"/>
                  <a:pt x="172" y="186"/>
                  <a:pt x="172" y="186"/>
                </a:cubicBezTo>
                <a:cubicBezTo>
                  <a:pt x="171" y="186"/>
                  <a:pt x="171" y="187"/>
                  <a:pt x="170" y="187"/>
                </a:cubicBezTo>
                <a:cubicBezTo>
                  <a:pt x="150" y="202"/>
                  <a:pt x="150" y="202"/>
                  <a:pt x="150" y="202"/>
                </a:cubicBezTo>
                <a:cubicBezTo>
                  <a:pt x="136" y="220"/>
                  <a:pt x="136" y="220"/>
                  <a:pt x="136" y="220"/>
                </a:cubicBezTo>
                <a:cubicBezTo>
                  <a:pt x="139" y="236"/>
                  <a:pt x="139" y="236"/>
                  <a:pt x="139" y="236"/>
                </a:cubicBezTo>
                <a:cubicBezTo>
                  <a:pt x="149" y="258"/>
                  <a:pt x="149" y="258"/>
                  <a:pt x="149" y="258"/>
                </a:cubicBezTo>
                <a:cubicBezTo>
                  <a:pt x="150" y="260"/>
                  <a:pt x="150" y="260"/>
                  <a:pt x="150" y="260"/>
                </a:cubicBezTo>
                <a:cubicBezTo>
                  <a:pt x="150" y="260"/>
                  <a:pt x="150" y="260"/>
                  <a:pt x="150" y="260"/>
                </a:cubicBezTo>
                <a:cubicBezTo>
                  <a:pt x="150" y="261"/>
                  <a:pt x="150" y="261"/>
                  <a:pt x="150" y="26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6" y="275"/>
                  <a:pt x="143" y="279"/>
                  <a:pt x="140" y="281"/>
                </a:cubicBezTo>
                <a:cubicBezTo>
                  <a:pt x="134" y="287"/>
                  <a:pt x="123" y="287"/>
                  <a:pt x="106" y="281"/>
                </a:cubicBezTo>
                <a:cubicBezTo>
                  <a:pt x="80" y="276"/>
                  <a:pt x="80" y="276"/>
                  <a:pt x="80" y="276"/>
                </a:cubicBezTo>
                <a:cubicBezTo>
                  <a:pt x="79" y="276"/>
                  <a:pt x="79" y="276"/>
                  <a:pt x="79" y="276"/>
                </a:cubicBezTo>
                <a:cubicBezTo>
                  <a:pt x="79" y="276"/>
                  <a:pt x="79" y="276"/>
                  <a:pt x="79" y="276"/>
                </a:cubicBezTo>
                <a:cubicBezTo>
                  <a:pt x="78" y="276"/>
                  <a:pt x="78" y="276"/>
                  <a:pt x="78" y="276"/>
                </a:cubicBezTo>
                <a:cubicBezTo>
                  <a:pt x="59" y="267"/>
                  <a:pt x="59" y="267"/>
                  <a:pt x="59" y="267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29" y="267"/>
                  <a:pt x="29" y="267"/>
                  <a:pt x="29" y="267"/>
                </a:cubicBezTo>
                <a:cubicBezTo>
                  <a:pt x="26" y="319"/>
                  <a:pt x="26" y="319"/>
                  <a:pt x="26" y="319"/>
                </a:cubicBezTo>
                <a:cubicBezTo>
                  <a:pt x="25" y="327"/>
                  <a:pt x="20" y="330"/>
                  <a:pt x="13" y="331"/>
                </a:cubicBezTo>
                <a:cubicBezTo>
                  <a:pt x="9" y="332"/>
                  <a:pt x="7" y="336"/>
                  <a:pt x="8" y="345"/>
                </a:cubicBezTo>
                <a:cubicBezTo>
                  <a:pt x="8" y="346"/>
                  <a:pt x="8" y="346"/>
                  <a:pt x="8" y="346"/>
                </a:cubicBezTo>
                <a:cubicBezTo>
                  <a:pt x="7" y="346"/>
                  <a:pt x="7" y="346"/>
                  <a:pt x="7" y="346"/>
                </a:cubicBezTo>
                <a:cubicBezTo>
                  <a:pt x="5" y="359"/>
                  <a:pt x="5" y="359"/>
                  <a:pt x="5" y="359"/>
                </a:cubicBezTo>
                <a:cubicBezTo>
                  <a:pt x="13" y="366"/>
                  <a:pt x="18" y="371"/>
                  <a:pt x="20" y="375"/>
                </a:cubicBezTo>
                <a:cubicBezTo>
                  <a:pt x="25" y="401"/>
                  <a:pt x="25" y="401"/>
                  <a:pt x="25" y="401"/>
                </a:cubicBezTo>
                <a:cubicBezTo>
                  <a:pt x="25" y="410"/>
                  <a:pt x="25" y="410"/>
                  <a:pt x="25" y="410"/>
                </a:cubicBezTo>
                <a:cubicBezTo>
                  <a:pt x="24" y="415"/>
                  <a:pt x="23" y="420"/>
                  <a:pt x="21" y="424"/>
                </a:cubicBezTo>
                <a:cubicBezTo>
                  <a:pt x="14" y="445"/>
                  <a:pt x="14" y="445"/>
                  <a:pt x="14" y="445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477"/>
                  <a:pt x="0" y="477"/>
                  <a:pt x="0" y="477"/>
                </a:cubicBezTo>
                <a:cubicBezTo>
                  <a:pt x="2" y="489"/>
                  <a:pt x="2" y="489"/>
                  <a:pt x="2" y="489"/>
                </a:cubicBezTo>
                <a:cubicBezTo>
                  <a:pt x="16" y="507"/>
                  <a:pt x="16" y="507"/>
                  <a:pt x="16" y="507"/>
                </a:cubicBezTo>
                <a:cubicBezTo>
                  <a:pt x="20" y="512"/>
                  <a:pt x="22" y="516"/>
                  <a:pt x="23" y="519"/>
                </a:cubicBezTo>
                <a:cubicBezTo>
                  <a:pt x="36" y="537"/>
                  <a:pt x="36" y="537"/>
                  <a:pt x="36" y="537"/>
                </a:cubicBezTo>
                <a:cubicBezTo>
                  <a:pt x="55" y="558"/>
                  <a:pt x="55" y="558"/>
                  <a:pt x="55" y="558"/>
                </a:cubicBezTo>
                <a:cubicBezTo>
                  <a:pt x="62" y="565"/>
                  <a:pt x="67" y="568"/>
                  <a:pt x="70" y="568"/>
                </a:cubicBezTo>
                <a:cubicBezTo>
                  <a:pt x="90" y="556"/>
                  <a:pt x="90" y="556"/>
                  <a:pt x="90" y="556"/>
                </a:cubicBezTo>
                <a:cubicBezTo>
                  <a:pt x="94" y="553"/>
                  <a:pt x="97" y="550"/>
                  <a:pt x="102" y="550"/>
                </a:cubicBezTo>
                <a:cubicBezTo>
                  <a:pt x="106" y="550"/>
                  <a:pt x="113" y="554"/>
                  <a:pt x="122" y="560"/>
                </a:cubicBezTo>
                <a:cubicBezTo>
                  <a:pt x="122" y="560"/>
                  <a:pt x="122" y="560"/>
                  <a:pt x="122" y="560"/>
                </a:cubicBezTo>
                <a:cubicBezTo>
                  <a:pt x="123" y="560"/>
                  <a:pt x="123" y="560"/>
                  <a:pt x="123" y="560"/>
                </a:cubicBezTo>
                <a:cubicBezTo>
                  <a:pt x="123" y="561"/>
                  <a:pt x="123" y="561"/>
                  <a:pt x="123" y="561"/>
                </a:cubicBezTo>
                <a:cubicBezTo>
                  <a:pt x="134" y="574"/>
                  <a:pt x="134" y="574"/>
                  <a:pt x="134" y="574"/>
                </a:cubicBezTo>
                <a:cubicBezTo>
                  <a:pt x="139" y="586"/>
                  <a:pt x="139" y="586"/>
                  <a:pt x="139" y="586"/>
                </a:cubicBezTo>
                <a:cubicBezTo>
                  <a:pt x="143" y="592"/>
                  <a:pt x="143" y="592"/>
                  <a:pt x="143" y="592"/>
                </a:cubicBezTo>
                <a:cubicBezTo>
                  <a:pt x="147" y="594"/>
                  <a:pt x="147" y="594"/>
                  <a:pt x="147" y="594"/>
                </a:cubicBezTo>
                <a:cubicBezTo>
                  <a:pt x="160" y="603"/>
                  <a:pt x="160" y="603"/>
                  <a:pt x="160" y="603"/>
                </a:cubicBezTo>
                <a:cubicBezTo>
                  <a:pt x="168" y="604"/>
                  <a:pt x="168" y="604"/>
                  <a:pt x="168" y="604"/>
                </a:cubicBezTo>
                <a:cubicBezTo>
                  <a:pt x="172" y="605"/>
                  <a:pt x="176" y="609"/>
                  <a:pt x="179" y="613"/>
                </a:cubicBezTo>
                <a:cubicBezTo>
                  <a:pt x="181" y="616"/>
                  <a:pt x="193" y="620"/>
                  <a:pt x="213" y="625"/>
                </a:cubicBezTo>
                <a:cubicBezTo>
                  <a:pt x="214" y="625"/>
                  <a:pt x="214" y="625"/>
                  <a:pt x="214" y="625"/>
                </a:cubicBezTo>
                <a:cubicBezTo>
                  <a:pt x="246" y="637"/>
                  <a:pt x="246" y="637"/>
                  <a:pt x="246" y="637"/>
                </a:cubicBezTo>
                <a:cubicBezTo>
                  <a:pt x="247" y="637"/>
                  <a:pt x="247" y="637"/>
                  <a:pt x="247" y="637"/>
                </a:cubicBezTo>
                <a:cubicBezTo>
                  <a:pt x="248" y="637"/>
                  <a:pt x="248" y="637"/>
                  <a:pt x="248" y="637"/>
                </a:cubicBezTo>
                <a:cubicBezTo>
                  <a:pt x="270" y="648"/>
                  <a:pt x="270" y="648"/>
                  <a:pt x="270" y="648"/>
                </a:cubicBezTo>
                <a:cubicBezTo>
                  <a:pt x="308" y="657"/>
                  <a:pt x="308" y="657"/>
                  <a:pt x="308" y="657"/>
                </a:cubicBezTo>
                <a:cubicBezTo>
                  <a:pt x="309" y="658"/>
                  <a:pt x="309" y="658"/>
                  <a:pt x="309" y="658"/>
                </a:cubicBezTo>
                <a:cubicBezTo>
                  <a:pt x="359" y="660"/>
                  <a:pt x="359" y="660"/>
                  <a:pt x="359" y="660"/>
                </a:cubicBezTo>
                <a:cubicBezTo>
                  <a:pt x="381" y="652"/>
                  <a:pt x="381" y="652"/>
                  <a:pt x="381" y="652"/>
                </a:cubicBezTo>
                <a:cubicBezTo>
                  <a:pt x="401" y="652"/>
                  <a:pt x="401" y="652"/>
                  <a:pt x="401" y="652"/>
                </a:cubicBezTo>
                <a:cubicBezTo>
                  <a:pt x="401" y="653"/>
                  <a:pt x="401" y="653"/>
                  <a:pt x="401" y="653"/>
                </a:cubicBezTo>
                <a:cubicBezTo>
                  <a:pt x="402" y="654"/>
                  <a:pt x="402" y="654"/>
                  <a:pt x="402" y="654"/>
                </a:cubicBezTo>
                <a:cubicBezTo>
                  <a:pt x="419" y="675"/>
                  <a:pt x="419" y="675"/>
                  <a:pt x="419" y="675"/>
                </a:cubicBezTo>
                <a:cubicBezTo>
                  <a:pt x="419" y="675"/>
                  <a:pt x="419" y="675"/>
                  <a:pt x="419" y="675"/>
                </a:cubicBezTo>
                <a:cubicBezTo>
                  <a:pt x="419" y="676"/>
                  <a:pt x="419" y="676"/>
                  <a:pt x="419" y="676"/>
                </a:cubicBezTo>
                <a:cubicBezTo>
                  <a:pt x="429" y="693"/>
                  <a:pt x="429" y="693"/>
                  <a:pt x="429" y="693"/>
                </a:cubicBezTo>
                <a:cubicBezTo>
                  <a:pt x="438" y="702"/>
                  <a:pt x="438" y="702"/>
                  <a:pt x="438" y="702"/>
                </a:cubicBezTo>
                <a:cubicBezTo>
                  <a:pt x="449" y="708"/>
                  <a:pt x="449" y="708"/>
                  <a:pt x="449" y="708"/>
                </a:cubicBezTo>
                <a:cubicBezTo>
                  <a:pt x="451" y="709"/>
                  <a:pt x="451" y="709"/>
                  <a:pt x="451" y="709"/>
                </a:cubicBezTo>
                <a:cubicBezTo>
                  <a:pt x="451" y="709"/>
                  <a:pt x="451" y="709"/>
                  <a:pt x="451" y="709"/>
                </a:cubicBezTo>
                <a:cubicBezTo>
                  <a:pt x="452" y="710"/>
                  <a:pt x="452" y="710"/>
                  <a:pt x="452" y="710"/>
                </a:cubicBezTo>
                <a:cubicBezTo>
                  <a:pt x="461" y="731"/>
                  <a:pt x="461" y="731"/>
                  <a:pt x="461" y="731"/>
                </a:cubicBezTo>
                <a:cubicBezTo>
                  <a:pt x="461" y="732"/>
                  <a:pt x="461" y="732"/>
                  <a:pt x="461" y="732"/>
                </a:cubicBezTo>
                <a:cubicBezTo>
                  <a:pt x="462" y="732"/>
                  <a:pt x="462" y="732"/>
                  <a:pt x="462" y="732"/>
                </a:cubicBezTo>
                <a:cubicBezTo>
                  <a:pt x="462" y="733"/>
                  <a:pt x="462" y="733"/>
                  <a:pt x="462" y="733"/>
                </a:cubicBezTo>
                <a:cubicBezTo>
                  <a:pt x="467" y="756"/>
                  <a:pt x="467" y="756"/>
                  <a:pt x="467" y="756"/>
                </a:cubicBezTo>
                <a:cubicBezTo>
                  <a:pt x="482" y="762"/>
                  <a:pt x="482" y="762"/>
                  <a:pt x="482" y="762"/>
                </a:cubicBezTo>
                <a:cubicBezTo>
                  <a:pt x="483" y="762"/>
                  <a:pt x="483" y="762"/>
                  <a:pt x="483" y="762"/>
                </a:cubicBezTo>
                <a:cubicBezTo>
                  <a:pt x="484" y="762"/>
                  <a:pt x="484" y="762"/>
                  <a:pt x="484" y="762"/>
                </a:cubicBezTo>
                <a:cubicBezTo>
                  <a:pt x="484" y="762"/>
                  <a:pt x="484" y="762"/>
                  <a:pt x="484" y="762"/>
                </a:cubicBezTo>
                <a:cubicBezTo>
                  <a:pt x="496" y="769"/>
                  <a:pt x="496" y="769"/>
                  <a:pt x="496" y="769"/>
                </a:cubicBezTo>
                <a:cubicBezTo>
                  <a:pt x="512" y="766"/>
                  <a:pt x="512" y="766"/>
                  <a:pt x="512" y="766"/>
                </a:cubicBezTo>
                <a:cubicBezTo>
                  <a:pt x="516" y="750"/>
                  <a:pt x="516" y="750"/>
                  <a:pt x="516" y="750"/>
                </a:cubicBezTo>
                <a:cubicBezTo>
                  <a:pt x="516" y="749"/>
                  <a:pt x="516" y="749"/>
                  <a:pt x="516" y="749"/>
                </a:cubicBezTo>
                <a:cubicBezTo>
                  <a:pt x="517" y="748"/>
                  <a:pt x="517" y="748"/>
                  <a:pt x="517" y="748"/>
                </a:cubicBezTo>
                <a:cubicBezTo>
                  <a:pt x="535" y="730"/>
                  <a:pt x="535" y="730"/>
                  <a:pt x="535" y="730"/>
                </a:cubicBezTo>
                <a:cubicBezTo>
                  <a:pt x="555" y="735"/>
                  <a:pt x="555" y="735"/>
                  <a:pt x="555" y="735"/>
                </a:cubicBezTo>
                <a:cubicBezTo>
                  <a:pt x="555" y="737"/>
                  <a:pt x="555" y="737"/>
                  <a:pt x="555" y="737"/>
                </a:cubicBezTo>
                <a:cubicBezTo>
                  <a:pt x="565" y="758"/>
                  <a:pt x="565" y="758"/>
                  <a:pt x="565" y="758"/>
                </a:cubicBezTo>
                <a:cubicBezTo>
                  <a:pt x="585" y="751"/>
                  <a:pt x="585" y="751"/>
                  <a:pt x="585" y="751"/>
                </a:cubicBezTo>
                <a:cubicBezTo>
                  <a:pt x="587" y="731"/>
                  <a:pt x="587" y="731"/>
                  <a:pt x="587" y="731"/>
                </a:cubicBezTo>
                <a:cubicBezTo>
                  <a:pt x="587" y="730"/>
                  <a:pt x="587" y="730"/>
                  <a:pt x="587" y="730"/>
                </a:cubicBezTo>
                <a:cubicBezTo>
                  <a:pt x="587" y="729"/>
                  <a:pt x="587" y="729"/>
                  <a:pt x="587" y="729"/>
                </a:cubicBezTo>
                <a:cubicBezTo>
                  <a:pt x="588" y="728"/>
                  <a:pt x="588" y="728"/>
                  <a:pt x="588" y="728"/>
                </a:cubicBezTo>
                <a:cubicBezTo>
                  <a:pt x="601" y="720"/>
                  <a:pt x="601" y="720"/>
                  <a:pt x="601" y="720"/>
                </a:cubicBezTo>
                <a:cubicBezTo>
                  <a:pt x="598" y="691"/>
                  <a:pt x="598" y="691"/>
                  <a:pt x="598" y="691"/>
                </a:cubicBezTo>
                <a:cubicBezTo>
                  <a:pt x="598" y="689"/>
                  <a:pt x="598" y="689"/>
                  <a:pt x="598" y="689"/>
                </a:cubicBezTo>
                <a:cubicBezTo>
                  <a:pt x="598" y="688"/>
                  <a:pt x="598" y="688"/>
                  <a:pt x="598" y="688"/>
                </a:cubicBezTo>
                <a:cubicBezTo>
                  <a:pt x="598" y="688"/>
                  <a:pt x="598" y="688"/>
                  <a:pt x="598" y="688"/>
                </a:cubicBezTo>
                <a:cubicBezTo>
                  <a:pt x="614" y="655"/>
                  <a:pt x="614" y="655"/>
                  <a:pt x="614" y="655"/>
                </a:cubicBezTo>
                <a:cubicBezTo>
                  <a:pt x="630" y="649"/>
                  <a:pt x="630" y="649"/>
                  <a:pt x="630" y="649"/>
                </a:cubicBezTo>
                <a:cubicBezTo>
                  <a:pt x="624" y="619"/>
                  <a:pt x="624" y="619"/>
                  <a:pt x="624" y="619"/>
                </a:cubicBezTo>
                <a:cubicBezTo>
                  <a:pt x="639" y="619"/>
                  <a:pt x="639" y="619"/>
                  <a:pt x="639" y="619"/>
                </a:cubicBezTo>
                <a:cubicBezTo>
                  <a:pt x="638" y="605"/>
                  <a:pt x="638" y="605"/>
                  <a:pt x="638" y="605"/>
                </a:cubicBezTo>
                <a:cubicBezTo>
                  <a:pt x="630" y="577"/>
                  <a:pt x="630" y="577"/>
                  <a:pt x="630" y="577"/>
                </a:cubicBezTo>
                <a:cubicBezTo>
                  <a:pt x="630" y="577"/>
                  <a:pt x="630" y="577"/>
                  <a:pt x="630" y="577"/>
                </a:cubicBezTo>
                <a:cubicBezTo>
                  <a:pt x="630" y="575"/>
                  <a:pt x="630" y="575"/>
                  <a:pt x="630" y="575"/>
                </a:cubicBezTo>
                <a:cubicBezTo>
                  <a:pt x="632" y="555"/>
                  <a:pt x="632" y="555"/>
                  <a:pt x="632" y="555"/>
                </a:cubicBezTo>
                <a:cubicBezTo>
                  <a:pt x="632" y="552"/>
                  <a:pt x="632" y="552"/>
                  <a:pt x="632" y="552"/>
                </a:cubicBezTo>
                <a:cubicBezTo>
                  <a:pt x="634" y="550"/>
                  <a:pt x="634" y="550"/>
                  <a:pt x="634" y="550"/>
                </a:cubicBezTo>
                <a:cubicBezTo>
                  <a:pt x="645" y="537"/>
                  <a:pt x="645" y="537"/>
                  <a:pt x="645" y="537"/>
                </a:cubicBezTo>
                <a:cubicBezTo>
                  <a:pt x="647" y="535"/>
                  <a:pt x="647" y="535"/>
                  <a:pt x="647" y="535"/>
                </a:cubicBezTo>
                <a:cubicBezTo>
                  <a:pt x="650" y="535"/>
                  <a:pt x="650" y="535"/>
                  <a:pt x="650" y="535"/>
                </a:cubicBezTo>
                <a:cubicBezTo>
                  <a:pt x="678" y="540"/>
                  <a:pt x="678" y="540"/>
                  <a:pt x="678" y="540"/>
                </a:cubicBezTo>
                <a:cubicBezTo>
                  <a:pt x="680" y="540"/>
                  <a:pt x="680" y="540"/>
                  <a:pt x="680" y="540"/>
                </a:cubicBezTo>
                <a:cubicBezTo>
                  <a:pt x="703" y="546"/>
                  <a:pt x="703" y="546"/>
                  <a:pt x="703" y="546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734" y="563"/>
                  <a:pt x="734" y="563"/>
                  <a:pt x="734" y="563"/>
                </a:cubicBezTo>
                <a:cubicBezTo>
                  <a:pt x="735" y="564"/>
                  <a:pt x="735" y="564"/>
                  <a:pt x="735" y="564"/>
                </a:cubicBezTo>
                <a:cubicBezTo>
                  <a:pt x="735" y="581"/>
                  <a:pt x="735" y="581"/>
                  <a:pt x="735" y="581"/>
                </a:cubicBezTo>
                <a:cubicBezTo>
                  <a:pt x="739" y="597"/>
                  <a:pt x="739" y="597"/>
                  <a:pt x="739" y="597"/>
                </a:cubicBezTo>
                <a:cubicBezTo>
                  <a:pt x="741" y="603"/>
                  <a:pt x="745" y="607"/>
                  <a:pt x="749" y="609"/>
                </a:cubicBezTo>
                <a:cubicBezTo>
                  <a:pt x="751" y="609"/>
                  <a:pt x="751" y="609"/>
                  <a:pt x="751" y="609"/>
                </a:cubicBezTo>
                <a:cubicBezTo>
                  <a:pt x="761" y="611"/>
                  <a:pt x="766" y="615"/>
                  <a:pt x="767" y="621"/>
                </a:cubicBezTo>
                <a:cubicBezTo>
                  <a:pt x="768" y="626"/>
                  <a:pt x="772" y="634"/>
                  <a:pt x="780" y="642"/>
                </a:cubicBezTo>
                <a:cubicBezTo>
                  <a:pt x="789" y="656"/>
                  <a:pt x="789" y="656"/>
                  <a:pt x="789" y="656"/>
                </a:cubicBezTo>
                <a:cubicBezTo>
                  <a:pt x="789" y="656"/>
                  <a:pt x="789" y="656"/>
                  <a:pt x="789" y="656"/>
                </a:cubicBezTo>
                <a:cubicBezTo>
                  <a:pt x="789" y="657"/>
                  <a:pt x="789" y="657"/>
                  <a:pt x="789" y="657"/>
                </a:cubicBezTo>
                <a:cubicBezTo>
                  <a:pt x="796" y="669"/>
                  <a:pt x="796" y="669"/>
                  <a:pt x="796" y="669"/>
                </a:cubicBezTo>
                <a:cubicBezTo>
                  <a:pt x="805" y="668"/>
                  <a:pt x="805" y="668"/>
                  <a:pt x="805" y="668"/>
                </a:cubicBezTo>
                <a:cubicBezTo>
                  <a:pt x="823" y="652"/>
                  <a:pt x="823" y="652"/>
                  <a:pt x="823" y="652"/>
                </a:cubicBezTo>
                <a:cubicBezTo>
                  <a:pt x="835" y="676"/>
                  <a:pt x="835" y="676"/>
                  <a:pt x="835" y="676"/>
                </a:cubicBezTo>
                <a:cubicBezTo>
                  <a:pt x="858" y="683"/>
                  <a:pt x="858" y="683"/>
                  <a:pt x="858" y="683"/>
                </a:cubicBezTo>
                <a:cubicBezTo>
                  <a:pt x="859" y="683"/>
                  <a:pt x="859" y="683"/>
                  <a:pt x="859" y="683"/>
                </a:cubicBezTo>
                <a:cubicBezTo>
                  <a:pt x="860" y="684"/>
                  <a:pt x="860" y="684"/>
                  <a:pt x="860" y="684"/>
                </a:cubicBezTo>
                <a:cubicBezTo>
                  <a:pt x="872" y="706"/>
                  <a:pt x="872" y="706"/>
                  <a:pt x="872" y="706"/>
                </a:cubicBezTo>
                <a:cubicBezTo>
                  <a:pt x="877" y="709"/>
                  <a:pt x="877" y="709"/>
                  <a:pt x="877" y="709"/>
                </a:cubicBezTo>
                <a:cubicBezTo>
                  <a:pt x="878" y="689"/>
                  <a:pt x="878" y="689"/>
                  <a:pt x="878" y="689"/>
                </a:cubicBezTo>
                <a:cubicBezTo>
                  <a:pt x="878" y="688"/>
                  <a:pt x="878" y="688"/>
                  <a:pt x="878" y="688"/>
                </a:cubicBezTo>
                <a:cubicBezTo>
                  <a:pt x="878" y="684"/>
                  <a:pt x="878" y="684"/>
                  <a:pt x="878" y="684"/>
                </a:cubicBezTo>
                <a:cubicBezTo>
                  <a:pt x="924" y="683"/>
                  <a:pt x="924" y="683"/>
                  <a:pt x="924" y="683"/>
                </a:cubicBezTo>
                <a:cubicBezTo>
                  <a:pt x="925" y="679"/>
                  <a:pt x="925" y="679"/>
                  <a:pt x="925" y="679"/>
                </a:cubicBezTo>
                <a:cubicBezTo>
                  <a:pt x="927" y="677"/>
                  <a:pt x="927" y="673"/>
                  <a:pt x="924" y="670"/>
                </a:cubicBezTo>
                <a:cubicBezTo>
                  <a:pt x="921" y="663"/>
                  <a:pt x="920" y="658"/>
                  <a:pt x="919" y="651"/>
                </a:cubicBezTo>
                <a:cubicBezTo>
                  <a:pt x="918" y="642"/>
                  <a:pt x="919" y="636"/>
                  <a:pt x="921" y="634"/>
                </a:cubicBezTo>
                <a:cubicBezTo>
                  <a:pt x="924" y="630"/>
                  <a:pt x="927" y="630"/>
                  <a:pt x="932" y="631"/>
                </a:cubicBezTo>
                <a:cubicBezTo>
                  <a:pt x="951" y="637"/>
                  <a:pt x="951" y="637"/>
                  <a:pt x="951" y="637"/>
                </a:cubicBezTo>
                <a:cubicBezTo>
                  <a:pt x="953" y="623"/>
                  <a:pt x="953" y="623"/>
                  <a:pt x="953" y="623"/>
                </a:cubicBezTo>
                <a:cubicBezTo>
                  <a:pt x="918" y="607"/>
                  <a:pt x="918" y="607"/>
                  <a:pt x="918" y="607"/>
                </a:cubicBezTo>
                <a:cubicBezTo>
                  <a:pt x="916" y="607"/>
                  <a:pt x="916" y="607"/>
                  <a:pt x="916" y="607"/>
                </a:cubicBezTo>
                <a:cubicBezTo>
                  <a:pt x="915" y="605"/>
                  <a:pt x="915" y="605"/>
                  <a:pt x="915" y="605"/>
                </a:cubicBezTo>
                <a:cubicBezTo>
                  <a:pt x="915" y="604"/>
                  <a:pt x="915" y="604"/>
                  <a:pt x="915" y="604"/>
                </a:cubicBezTo>
                <a:cubicBezTo>
                  <a:pt x="915" y="603"/>
                  <a:pt x="915" y="603"/>
                  <a:pt x="915" y="603"/>
                </a:cubicBezTo>
                <a:cubicBezTo>
                  <a:pt x="910" y="561"/>
                  <a:pt x="910" y="561"/>
                  <a:pt x="910" y="561"/>
                </a:cubicBezTo>
                <a:cubicBezTo>
                  <a:pt x="911" y="535"/>
                  <a:pt x="911" y="535"/>
                  <a:pt x="911" y="535"/>
                </a:cubicBezTo>
                <a:cubicBezTo>
                  <a:pt x="911" y="531"/>
                  <a:pt x="911" y="531"/>
                  <a:pt x="911" y="531"/>
                </a:cubicBezTo>
                <a:cubicBezTo>
                  <a:pt x="911" y="529"/>
                  <a:pt x="911" y="529"/>
                  <a:pt x="911" y="529"/>
                </a:cubicBezTo>
                <a:cubicBezTo>
                  <a:pt x="969" y="537"/>
                  <a:pt x="969" y="537"/>
                  <a:pt x="969" y="537"/>
                </a:cubicBezTo>
                <a:cubicBezTo>
                  <a:pt x="983" y="523"/>
                  <a:pt x="983" y="523"/>
                  <a:pt x="983" y="523"/>
                </a:cubicBezTo>
                <a:cubicBezTo>
                  <a:pt x="987" y="518"/>
                  <a:pt x="986" y="514"/>
                  <a:pt x="983" y="512"/>
                </a:cubicBezTo>
                <a:cubicBezTo>
                  <a:pt x="969" y="507"/>
                  <a:pt x="961" y="501"/>
                  <a:pt x="961" y="495"/>
                </a:cubicBezTo>
                <a:cubicBezTo>
                  <a:pt x="961" y="491"/>
                  <a:pt x="962" y="487"/>
                  <a:pt x="968" y="485"/>
                </a:cubicBezTo>
                <a:cubicBezTo>
                  <a:pt x="992" y="461"/>
                  <a:pt x="992" y="461"/>
                  <a:pt x="992" y="461"/>
                </a:cubicBezTo>
                <a:cubicBezTo>
                  <a:pt x="1018" y="460"/>
                  <a:pt x="1018" y="460"/>
                  <a:pt x="1018" y="460"/>
                </a:cubicBezTo>
                <a:cubicBezTo>
                  <a:pt x="1032" y="436"/>
                  <a:pt x="1032" y="436"/>
                  <a:pt x="1032" y="436"/>
                </a:cubicBezTo>
                <a:cubicBezTo>
                  <a:pt x="1032" y="414"/>
                  <a:pt x="1032" y="414"/>
                  <a:pt x="1032" y="414"/>
                </a:cubicBezTo>
                <a:cubicBezTo>
                  <a:pt x="1052" y="410"/>
                  <a:pt x="1052" y="410"/>
                  <a:pt x="1052" y="410"/>
                </a:cubicBezTo>
                <a:cubicBezTo>
                  <a:pt x="1057" y="394"/>
                  <a:pt x="1061" y="386"/>
                  <a:pt x="1063" y="383"/>
                </a:cubicBezTo>
                <a:cubicBezTo>
                  <a:pt x="1071" y="365"/>
                  <a:pt x="1071" y="365"/>
                  <a:pt x="1071" y="365"/>
                </a:cubicBezTo>
                <a:cubicBezTo>
                  <a:pt x="1056" y="338"/>
                  <a:pt x="1056" y="338"/>
                  <a:pt x="1056" y="338"/>
                </a:cubicBezTo>
                <a:cubicBezTo>
                  <a:pt x="1056" y="337"/>
                  <a:pt x="1056" y="337"/>
                  <a:pt x="1056" y="337"/>
                </a:cubicBezTo>
                <a:cubicBezTo>
                  <a:pt x="1056" y="337"/>
                  <a:pt x="1056" y="337"/>
                  <a:pt x="1056" y="337"/>
                </a:cubicBezTo>
                <a:cubicBezTo>
                  <a:pt x="1056" y="336"/>
                  <a:pt x="1056" y="336"/>
                  <a:pt x="1056" y="336"/>
                </a:cubicBezTo>
                <a:cubicBezTo>
                  <a:pt x="1047" y="300"/>
                  <a:pt x="1047" y="300"/>
                  <a:pt x="1047" y="300"/>
                </a:cubicBezTo>
                <a:cubicBezTo>
                  <a:pt x="1047" y="299"/>
                  <a:pt x="1047" y="299"/>
                  <a:pt x="1047" y="299"/>
                </a:cubicBezTo>
                <a:cubicBezTo>
                  <a:pt x="1040" y="262"/>
                  <a:pt x="1040" y="262"/>
                  <a:pt x="1040" y="262"/>
                </a:cubicBezTo>
                <a:cubicBezTo>
                  <a:pt x="1028" y="241"/>
                  <a:pt x="1028" y="241"/>
                  <a:pt x="1028" y="241"/>
                </a:cubicBezTo>
                <a:cubicBezTo>
                  <a:pt x="1009" y="222"/>
                  <a:pt x="1009" y="222"/>
                  <a:pt x="1009" y="222"/>
                </a:cubicBezTo>
                <a:cubicBezTo>
                  <a:pt x="1009" y="221"/>
                  <a:pt x="1009" y="221"/>
                  <a:pt x="1009" y="221"/>
                </a:cubicBezTo>
                <a:cubicBezTo>
                  <a:pt x="1009" y="220"/>
                  <a:pt x="1009" y="220"/>
                  <a:pt x="1009" y="220"/>
                </a:cubicBezTo>
                <a:cubicBezTo>
                  <a:pt x="1008" y="219"/>
                  <a:pt x="1008" y="219"/>
                  <a:pt x="1008" y="219"/>
                </a:cubicBezTo>
                <a:cubicBezTo>
                  <a:pt x="1007" y="199"/>
                  <a:pt x="1007" y="199"/>
                  <a:pt x="1007" y="199"/>
                </a:cubicBezTo>
                <a:cubicBezTo>
                  <a:pt x="972" y="210"/>
                  <a:pt x="972" y="210"/>
                  <a:pt x="972" y="210"/>
                </a:cubicBezTo>
                <a:cubicBezTo>
                  <a:pt x="971" y="208"/>
                  <a:pt x="971" y="208"/>
                  <a:pt x="971" y="208"/>
                </a:cubicBezTo>
                <a:cubicBezTo>
                  <a:pt x="955" y="191"/>
                  <a:pt x="955" y="191"/>
                  <a:pt x="955" y="191"/>
                </a:cubicBezTo>
                <a:cubicBezTo>
                  <a:pt x="908" y="155"/>
                  <a:pt x="908" y="155"/>
                  <a:pt x="908" y="155"/>
                </a:cubicBezTo>
                <a:cubicBezTo>
                  <a:pt x="906" y="155"/>
                  <a:pt x="906" y="155"/>
                  <a:pt x="906" y="155"/>
                </a:cubicBezTo>
                <a:cubicBezTo>
                  <a:pt x="889" y="131"/>
                  <a:pt x="889" y="131"/>
                  <a:pt x="889" y="131"/>
                </a:cubicBezTo>
                <a:cubicBezTo>
                  <a:pt x="877" y="124"/>
                  <a:pt x="877" y="124"/>
                  <a:pt x="877" y="124"/>
                </a:cubicBezTo>
                <a:cubicBezTo>
                  <a:pt x="870" y="136"/>
                  <a:pt x="870" y="136"/>
                  <a:pt x="870" y="136"/>
                </a:cubicBezTo>
                <a:cubicBezTo>
                  <a:pt x="870" y="138"/>
                  <a:pt x="870" y="138"/>
                  <a:pt x="870" y="138"/>
                </a:cubicBezTo>
                <a:cubicBezTo>
                  <a:pt x="868" y="139"/>
                  <a:pt x="868" y="139"/>
                  <a:pt x="868" y="139"/>
                </a:cubicBezTo>
                <a:cubicBezTo>
                  <a:pt x="867" y="139"/>
                  <a:pt x="867" y="139"/>
                  <a:pt x="867" y="139"/>
                </a:cubicBezTo>
                <a:cubicBezTo>
                  <a:pt x="865" y="139"/>
                  <a:pt x="865" y="139"/>
                  <a:pt x="865" y="139"/>
                </a:cubicBezTo>
                <a:cubicBezTo>
                  <a:pt x="851" y="140"/>
                  <a:pt x="851" y="140"/>
                  <a:pt x="851" y="140"/>
                </a:cubicBezTo>
                <a:cubicBezTo>
                  <a:pt x="848" y="141"/>
                  <a:pt x="848" y="141"/>
                  <a:pt x="848" y="141"/>
                </a:cubicBezTo>
                <a:cubicBezTo>
                  <a:pt x="847" y="141"/>
                  <a:pt x="847" y="141"/>
                  <a:pt x="847" y="141"/>
                </a:cubicBezTo>
                <a:cubicBezTo>
                  <a:pt x="813" y="103"/>
                  <a:pt x="813" y="103"/>
                  <a:pt x="813" y="103"/>
                </a:cubicBezTo>
                <a:cubicBezTo>
                  <a:pt x="805" y="100"/>
                  <a:pt x="798" y="92"/>
                  <a:pt x="787" y="82"/>
                </a:cubicBezTo>
                <a:cubicBezTo>
                  <a:pt x="771" y="70"/>
                  <a:pt x="771" y="70"/>
                  <a:pt x="771" y="70"/>
                </a:cubicBezTo>
                <a:cubicBezTo>
                  <a:pt x="770" y="69"/>
                  <a:pt x="770" y="69"/>
                  <a:pt x="770" y="69"/>
                </a:cubicBezTo>
                <a:cubicBezTo>
                  <a:pt x="752" y="59"/>
                  <a:pt x="752" y="59"/>
                  <a:pt x="752" y="59"/>
                </a:cubicBezTo>
                <a:cubicBezTo>
                  <a:pt x="742" y="67"/>
                  <a:pt x="742" y="67"/>
                  <a:pt x="742" y="67"/>
                </a:cubicBezTo>
                <a:cubicBezTo>
                  <a:pt x="741" y="69"/>
                  <a:pt x="741" y="69"/>
                  <a:pt x="741" y="69"/>
                </a:cubicBezTo>
                <a:cubicBezTo>
                  <a:pt x="740" y="68"/>
                  <a:pt x="740" y="68"/>
                  <a:pt x="740" y="68"/>
                </a:cubicBezTo>
                <a:cubicBezTo>
                  <a:pt x="739" y="68"/>
                  <a:pt x="739" y="68"/>
                  <a:pt x="739" y="68"/>
                </a:cubicBezTo>
                <a:cubicBezTo>
                  <a:pt x="729" y="66"/>
                  <a:pt x="729" y="66"/>
                  <a:pt x="729" y="66"/>
                </a:cubicBezTo>
                <a:cubicBezTo>
                  <a:pt x="719" y="71"/>
                  <a:pt x="719" y="71"/>
                  <a:pt x="719" y="71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6" y="73"/>
                  <a:pt x="716" y="73"/>
                  <a:pt x="716" y="73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01" y="76"/>
                  <a:pt x="701" y="76"/>
                  <a:pt x="701" y="76"/>
                </a:cubicBezTo>
                <a:cubicBezTo>
                  <a:pt x="681" y="64"/>
                  <a:pt x="661" y="52"/>
                  <a:pt x="639" y="40"/>
                </a:cubicBez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9" name="Freeform 18"/>
          <p:cNvSpPr/>
          <p:nvPr/>
        </p:nvSpPr>
        <p:spPr bwMode="auto">
          <a:xfrm>
            <a:off x="4929188" y="3654425"/>
            <a:ext cx="571500" cy="560388"/>
          </a:xfrm>
          <a:custGeom>
            <a:avLst/>
            <a:gdLst>
              <a:gd name="T0" fmla="*/ 2147483646 w 457"/>
              <a:gd name="T1" fmla="*/ 2147483646 h 529"/>
              <a:gd name="T2" fmla="*/ 2147483646 w 457"/>
              <a:gd name="T3" fmla="*/ 2147483646 h 529"/>
              <a:gd name="T4" fmla="*/ 2147483646 w 457"/>
              <a:gd name="T5" fmla="*/ 2147483646 h 529"/>
              <a:gd name="T6" fmla="*/ 2147483646 w 457"/>
              <a:gd name="T7" fmla="*/ 2147483646 h 529"/>
              <a:gd name="T8" fmla="*/ 2147483646 w 457"/>
              <a:gd name="T9" fmla="*/ 2147483646 h 529"/>
              <a:gd name="T10" fmla="*/ 2147483646 w 457"/>
              <a:gd name="T11" fmla="*/ 2147483646 h 529"/>
              <a:gd name="T12" fmla="*/ 2147483646 w 457"/>
              <a:gd name="T13" fmla="*/ 2147483646 h 529"/>
              <a:gd name="T14" fmla="*/ 2147483646 w 457"/>
              <a:gd name="T15" fmla="*/ 2147483646 h 529"/>
              <a:gd name="T16" fmla="*/ 2147483646 w 457"/>
              <a:gd name="T17" fmla="*/ 2147483646 h 529"/>
              <a:gd name="T18" fmla="*/ 2147483646 w 457"/>
              <a:gd name="T19" fmla="*/ 2147483646 h 529"/>
              <a:gd name="T20" fmla="*/ 2147483646 w 457"/>
              <a:gd name="T21" fmla="*/ 2147483646 h 529"/>
              <a:gd name="T22" fmla="*/ 2147483646 w 457"/>
              <a:gd name="T23" fmla="*/ 2147483646 h 529"/>
              <a:gd name="T24" fmla="*/ 2147483646 w 457"/>
              <a:gd name="T25" fmla="*/ 2147483646 h 529"/>
              <a:gd name="T26" fmla="*/ 2147483646 w 457"/>
              <a:gd name="T27" fmla="*/ 2147483646 h 529"/>
              <a:gd name="T28" fmla="*/ 2147483646 w 457"/>
              <a:gd name="T29" fmla="*/ 2147483646 h 529"/>
              <a:gd name="T30" fmla="*/ 2147483646 w 457"/>
              <a:gd name="T31" fmla="*/ 2147483646 h 529"/>
              <a:gd name="T32" fmla="*/ 2147483646 w 457"/>
              <a:gd name="T33" fmla="*/ 2147483646 h 529"/>
              <a:gd name="T34" fmla="*/ 2147483646 w 457"/>
              <a:gd name="T35" fmla="*/ 2147483646 h 529"/>
              <a:gd name="T36" fmla="*/ 2147483646 w 457"/>
              <a:gd name="T37" fmla="*/ 2147483646 h 529"/>
              <a:gd name="T38" fmla="*/ 2147483646 w 457"/>
              <a:gd name="T39" fmla="*/ 2147483646 h 529"/>
              <a:gd name="T40" fmla="*/ 2147483646 w 457"/>
              <a:gd name="T41" fmla="*/ 2147483646 h 529"/>
              <a:gd name="T42" fmla="*/ 2147483646 w 457"/>
              <a:gd name="T43" fmla="*/ 2147483646 h 529"/>
              <a:gd name="T44" fmla="*/ 2147483646 w 457"/>
              <a:gd name="T45" fmla="*/ 2147483646 h 529"/>
              <a:gd name="T46" fmla="*/ 2147483646 w 457"/>
              <a:gd name="T47" fmla="*/ 2147483646 h 529"/>
              <a:gd name="T48" fmla="*/ 2147483646 w 457"/>
              <a:gd name="T49" fmla="*/ 2147483646 h 529"/>
              <a:gd name="T50" fmla="*/ 2147483646 w 457"/>
              <a:gd name="T51" fmla="*/ 2147483646 h 529"/>
              <a:gd name="T52" fmla="*/ 2147483646 w 457"/>
              <a:gd name="T53" fmla="*/ 2147483646 h 529"/>
              <a:gd name="T54" fmla="*/ 2147483646 w 457"/>
              <a:gd name="T55" fmla="*/ 2147483646 h 529"/>
              <a:gd name="T56" fmla="*/ 2147483646 w 457"/>
              <a:gd name="T57" fmla="*/ 2147483646 h 529"/>
              <a:gd name="T58" fmla="*/ 2147483646 w 457"/>
              <a:gd name="T59" fmla="*/ 2147483646 h 529"/>
              <a:gd name="T60" fmla="*/ 2147483646 w 457"/>
              <a:gd name="T61" fmla="*/ 2147483646 h 529"/>
              <a:gd name="T62" fmla="*/ 2147483646 w 457"/>
              <a:gd name="T63" fmla="*/ 2147483646 h 529"/>
              <a:gd name="T64" fmla="*/ 2147483646 w 457"/>
              <a:gd name="T65" fmla="*/ 2147483646 h 529"/>
              <a:gd name="T66" fmla="*/ 2147483646 w 457"/>
              <a:gd name="T67" fmla="*/ 2147483646 h 529"/>
              <a:gd name="T68" fmla="*/ 2147483646 w 457"/>
              <a:gd name="T69" fmla="*/ 2147483646 h 529"/>
              <a:gd name="T70" fmla="*/ 2147483646 w 457"/>
              <a:gd name="T71" fmla="*/ 2147483646 h 529"/>
              <a:gd name="T72" fmla="*/ 2147483646 w 457"/>
              <a:gd name="T73" fmla="*/ 2147483646 h 529"/>
              <a:gd name="T74" fmla="*/ 2147483646 w 457"/>
              <a:gd name="T75" fmla="*/ 2147483646 h 529"/>
              <a:gd name="T76" fmla="*/ 2147483646 w 457"/>
              <a:gd name="T77" fmla="*/ 2147483646 h 529"/>
              <a:gd name="T78" fmla="*/ 2147483646 w 457"/>
              <a:gd name="T79" fmla="*/ 2147483646 h 529"/>
              <a:gd name="T80" fmla="*/ 2147483646 w 457"/>
              <a:gd name="T81" fmla="*/ 2147483646 h 529"/>
              <a:gd name="T82" fmla="*/ 2147483646 w 457"/>
              <a:gd name="T83" fmla="*/ 2147483646 h 529"/>
              <a:gd name="T84" fmla="*/ 2147483646 w 457"/>
              <a:gd name="T85" fmla="*/ 2147483646 h 529"/>
              <a:gd name="T86" fmla="*/ 2147483646 w 457"/>
              <a:gd name="T87" fmla="*/ 2147483646 h 529"/>
              <a:gd name="T88" fmla="*/ 2147483646 w 457"/>
              <a:gd name="T89" fmla="*/ 2147483646 h 529"/>
              <a:gd name="T90" fmla="*/ 2147483646 w 457"/>
              <a:gd name="T91" fmla="*/ 2147483646 h 529"/>
              <a:gd name="T92" fmla="*/ 2147483646 w 457"/>
              <a:gd name="T93" fmla="*/ 2147483646 h 529"/>
              <a:gd name="T94" fmla="*/ 2147483646 w 457"/>
              <a:gd name="T95" fmla="*/ 2147483646 h 529"/>
              <a:gd name="T96" fmla="*/ 2147483646 w 457"/>
              <a:gd name="T97" fmla="*/ 2147483646 h 52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57"/>
              <a:gd name="T148" fmla="*/ 0 h 529"/>
              <a:gd name="T149" fmla="*/ 457 w 457"/>
              <a:gd name="T150" fmla="*/ 529 h 529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57" h="529">
                <a:moveTo>
                  <a:pt x="395" y="90"/>
                </a:moveTo>
                <a:cubicBezTo>
                  <a:pt x="396" y="89"/>
                  <a:pt x="396" y="89"/>
                  <a:pt x="396" y="89"/>
                </a:cubicBezTo>
                <a:cubicBezTo>
                  <a:pt x="394" y="89"/>
                  <a:pt x="394" y="89"/>
                  <a:pt x="394" y="89"/>
                </a:cubicBezTo>
                <a:cubicBezTo>
                  <a:pt x="394" y="87"/>
                  <a:pt x="394" y="87"/>
                  <a:pt x="394" y="87"/>
                </a:cubicBezTo>
                <a:cubicBezTo>
                  <a:pt x="386" y="71"/>
                  <a:pt x="386" y="71"/>
                  <a:pt x="386" y="71"/>
                </a:cubicBezTo>
                <a:cubicBezTo>
                  <a:pt x="385" y="70"/>
                  <a:pt x="385" y="70"/>
                  <a:pt x="385" y="70"/>
                </a:cubicBezTo>
                <a:cubicBezTo>
                  <a:pt x="385" y="68"/>
                  <a:pt x="385" y="68"/>
                  <a:pt x="385" y="68"/>
                </a:cubicBezTo>
                <a:cubicBezTo>
                  <a:pt x="387" y="43"/>
                  <a:pt x="387" y="43"/>
                  <a:pt x="387" y="43"/>
                </a:cubicBezTo>
                <a:cubicBezTo>
                  <a:pt x="387" y="40"/>
                  <a:pt x="384" y="37"/>
                  <a:pt x="377" y="32"/>
                </a:cubicBezTo>
                <a:cubicBezTo>
                  <a:pt x="371" y="32"/>
                  <a:pt x="371" y="32"/>
                  <a:pt x="371" y="32"/>
                </a:cubicBezTo>
                <a:cubicBezTo>
                  <a:pt x="361" y="45"/>
                  <a:pt x="361" y="45"/>
                  <a:pt x="361" y="45"/>
                </a:cubicBezTo>
                <a:cubicBezTo>
                  <a:pt x="359" y="45"/>
                  <a:pt x="359" y="45"/>
                  <a:pt x="359" y="45"/>
                </a:cubicBezTo>
                <a:cubicBezTo>
                  <a:pt x="359" y="45"/>
                  <a:pt x="359" y="45"/>
                  <a:pt x="359" y="45"/>
                </a:cubicBezTo>
                <a:cubicBezTo>
                  <a:pt x="333" y="58"/>
                  <a:pt x="333" y="58"/>
                  <a:pt x="333" y="58"/>
                </a:cubicBezTo>
                <a:cubicBezTo>
                  <a:pt x="329" y="40"/>
                  <a:pt x="329" y="40"/>
                  <a:pt x="329" y="40"/>
                </a:cubicBezTo>
                <a:cubicBezTo>
                  <a:pt x="329" y="38"/>
                  <a:pt x="329" y="38"/>
                  <a:pt x="329" y="3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29" y="19"/>
                  <a:pt x="329" y="19"/>
                  <a:pt x="329" y="19"/>
                </a:cubicBezTo>
                <a:cubicBezTo>
                  <a:pt x="326" y="18"/>
                  <a:pt x="326" y="18"/>
                  <a:pt x="326" y="18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0" y="26"/>
                  <a:pt x="320" y="26"/>
                  <a:pt x="320" y="26"/>
                </a:cubicBezTo>
                <a:cubicBezTo>
                  <a:pt x="320" y="27"/>
                  <a:pt x="320" y="27"/>
                  <a:pt x="320" y="27"/>
                </a:cubicBezTo>
                <a:cubicBezTo>
                  <a:pt x="288" y="56"/>
                  <a:pt x="288" y="56"/>
                  <a:pt x="288" y="56"/>
                </a:cubicBezTo>
                <a:cubicBezTo>
                  <a:pt x="287" y="58"/>
                  <a:pt x="287" y="58"/>
                  <a:pt x="287" y="58"/>
                </a:cubicBezTo>
                <a:cubicBezTo>
                  <a:pt x="286" y="58"/>
                  <a:pt x="286" y="58"/>
                  <a:pt x="286" y="58"/>
                </a:cubicBezTo>
                <a:cubicBezTo>
                  <a:pt x="283" y="58"/>
                  <a:pt x="283" y="58"/>
                  <a:pt x="283" y="58"/>
                </a:cubicBezTo>
                <a:cubicBezTo>
                  <a:pt x="281" y="58"/>
                  <a:pt x="281" y="58"/>
                  <a:pt x="281" y="58"/>
                </a:cubicBezTo>
                <a:cubicBezTo>
                  <a:pt x="272" y="53"/>
                  <a:pt x="272" y="53"/>
                  <a:pt x="272" y="53"/>
                </a:cubicBezTo>
                <a:cubicBezTo>
                  <a:pt x="271" y="52"/>
                  <a:pt x="271" y="52"/>
                  <a:pt x="271" y="52"/>
                </a:cubicBezTo>
                <a:cubicBezTo>
                  <a:pt x="260" y="43"/>
                  <a:pt x="260" y="43"/>
                  <a:pt x="260" y="43"/>
                </a:cubicBezTo>
                <a:cubicBezTo>
                  <a:pt x="243" y="37"/>
                  <a:pt x="243" y="37"/>
                  <a:pt x="243" y="37"/>
                </a:cubicBezTo>
                <a:cubicBezTo>
                  <a:pt x="243" y="37"/>
                  <a:pt x="243" y="37"/>
                  <a:pt x="243" y="37"/>
                </a:cubicBezTo>
                <a:cubicBezTo>
                  <a:pt x="242" y="36"/>
                  <a:pt x="242" y="36"/>
                  <a:pt x="242" y="36"/>
                </a:cubicBezTo>
                <a:cubicBezTo>
                  <a:pt x="232" y="28"/>
                  <a:pt x="232" y="28"/>
                  <a:pt x="232" y="28"/>
                </a:cubicBezTo>
                <a:cubicBezTo>
                  <a:pt x="197" y="21"/>
                  <a:pt x="197" y="21"/>
                  <a:pt x="197" y="21"/>
                </a:cubicBezTo>
                <a:cubicBezTo>
                  <a:pt x="197" y="21"/>
                  <a:pt x="197" y="21"/>
                  <a:pt x="197" y="21"/>
                </a:cubicBezTo>
                <a:cubicBezTo>
                  <a:pt x="196" y="21"/>
                  <a:pt x="196" y="21"/>
                  <a:pt x="196" y="21"/>
                </a:cubicBezTo>
                <a:cubicBezTo>
                  <a:pt x="173" y="9"/>
                  <a:pt x="173" y="9"/>
                  <a:pt x="173" y="9"/>
                </a:cubicBezTo>
                <a:cubicBezTo>
                  <a:pt x="173" y="10"/>
                  <a:pt x="173" y="10"/>
                  <a:pt x="173" y="10"/>
                </a:cubicBezTo>
                <a:cubicBezTo>
                  <a:pt x="155" y="2"/>
                  <a:pt x="155" y="2"/>
                  <a:pt x="155" y="2"/>
                </a:cubicBezTo>
                <a:cubicBezTo>
                  <a:pt x="132" y="0"/>
                  <a:pt x="132" y="0"/>
                  <a:pt x="132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30" y="40"/>
                  <a:pt x="130" y="40"/>
                  <a:pt x="130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91" y="42"/>
                  <a:pt x="91" y="42"/>
                  <a:pt x="91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78" y="33"/>
                  <a:pt x="78" y="33"/>
                  <a:pt x="78" y="33"/>
                </a:cubicBezTo>
                <a:cubicBezTo>
                  <a:pt x="57" y="43"/>
                  <a:pt x="57" y="43"/>
                  <a:pt x="57" y="43"/>
                </a:cubicBezTo>
                <a:cubicBezTo>
                  <a:pt x="38" y="68"/>
                  <a:pt x="38" y="68"/>
                  <a:pt x="38" y="68"/>
                </a:cubicBezTo>
                <a:cubicBezTo>
                  <a:pt x="21" y="114"/>
                  <a:pt x="21" y="114"/>
                  <a:pt x="21" y="11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33" y="192"/>
                  <a:pt x="33" y="192"/>
                  <a:pt x="33" y="192"/>
                </a:cubicBezTo>
                <a:cubicBezTo>
                  <a:pt x="34" y="195"/>
                  <a:pt x="34" y="196"/>
                  <a:pt x="33" y="197"/>
                </a:cubicBezTo>
                <a:cubicBezTo>
                  <a:pt x="30" y="198"/>
                  <a:pt x="30" y="198"/>
                  <a:pt x="30" y="198"/>
                </a:cubicBezTo>
                <a:cubicBezTo>
                  <a:pt x="25" y="201"/>
                  <a:pt x="23" y="209"/>
                  <a:pt x="24" y="219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31" y="265"/>
                  <a:pt x="31" y="265"/>
                  <a:pt x="31" y="265"/>
                </a:cubicBezTo>
                <a:cubicBezTo>
                  <a:pt x="12" y="275"/>
                  <a:pt x="3" y="284"/>
                  <a:pt x="2" y="288"/>
                </a:cubicBezTo>
                <a:cubicBezTo>
                  <a:pt x="0" y="303"/>
                  <a:pt x="0" y="303"/>
                  <a:pt x="0" y="303"/>
                </a:cubicBezTo>
                <a:cubicBezTo>
                  <a:pt x="18" y="295"/>
                  <a:pt x="18" y="295"/>
                  <a:pt x="18" y="295"/>
                </a:cubicBezTo>
                <a:cubicBezTo>
                  <a:pt x="19" y="294"/>
                  <a:pt x="19" y="294"/>
                  <a:pt x="19" y="294"/>
                </a:cubicBezTo>
                <a:cubicBezTo>
                  <a:pt x="20" y="294"/>
                  <a:pt x="20" y="294"/>
                  <a:pt x="20" y="294"/>
                </a:cubicBezTo>
                <a:cubicBezTo>
                  <a:pt x="32" y="294"/>
                  <a:pt x="40" y="298"/>
                  <a:pt x="41" y="309"/>
                </a:cubicBezTo>
                <a:cubicBezTo>
                  <a:pt x="44" y="332"/>
                  <a:pt x="44" y="332"/>
                  <a:pt x="44" y="332"/>
                </a:cubicBezTo>
                <a:cubicBezTo>
                  <a:pt x="43" y="335"/>
                  <a:pt x="43" y="335"/>
                  <a:pt x="43" y="335"/>
                </a:cubicBezTo>
                <a:cubicBezTo>
                  <a:pt x="41" y="337"/>
                  <a:pt x="41" y="337"/>
                  <a:pt x="41" y="337"/>
                </a:cubicBezTo>
                <a:cubicBezTo>
                  <a:pt x="38" y="341"/>
                  <a:pt x="35" y="344"/>
                  <a:pt x="35" y="348"/>
                </a:cubicBezTo>
                <a:cubicBezTo>
                  <a:pt x="32" y="372"/>
                  <a:pt x="32" y="372"/>
                  <a:pt x="32" y="372"/>
                </a:cubicBezTo>
                <a:cubicBezTo>
                  <a:pt x="33" y="381"/>
                  <a:pt x="37" y="387"/>
                  <a:pt x="41" y="390"/>
                </a:cubicBezTo>
                <a:cubicBezTo>
                  <a:pt x="63" y="417"/>
                  <a:pt x="63" y="417"/>
                  <a:pt x="63" y="417"/>
                </a:cubicBezTo>
                <a:cubicBezTo>
                  <a:pt x="83" y="401"/>
                  <a:pt x="83" y="401"/>
                  <a:pt x="83" y="401"/>
                </a:cubicBezTo>
                <a:cubicBezTo>
                  <a:pt x="99" y="399"/>
                  <a:pt x="99" y="399"/>
                  <a:pt x="99" y="399"/>
                </a:cubicBezTo>
                <a:cubicBezTo>
                  <a:pt x="100" y="399"/>
                  <a:pt x="100" y="399"/>
                  <a:pt x="100" y="399"/>
                </a:cubicBezTo>
                <a:cubicBezTo>
                  <a:pt x="101" y="401"/>
                  <a:pt x="101" y="401"/>
                  <a:pt x="101" y="401"/>
                </a:cubicBezTo>
                <a:cubicBezTo>
                  <a:pt x="111" y="404"/>
                  <a:pt x="111" y="404"/>
                  <a:pt x="111" y="404"/>
                </a:cubicBezTo>
                <a:cubicBezTo>
                  <a:pt x="115" y="404"/>
                  <a:pt x="118" y="403"/>
                  <a:pt x="121" y="400"/>
                </a:cubicBezTo>
                <a:cubicBezTo>
                  <a:pt x="130" y="386"/>
                  <a:pt x="130" y="386"/>
                  <a:pt x="130" y="386"/>
                </a:cubicBezTo>
                <a:cubicBezTo>
                  <a:pt x="128" y="378"/>
                  <a:pt x="128" y="378"/>
                  <a:pt x="128" y="378"/>
                </a:cubicBezTo>
                <a:cubicBezTo>
                  <a:pt x="130" y="374"/>
                  <a:pt x="134" y="372"/>
                  <a:pt x="138" y="370"/>
                </a:cubicBezTo>
                <a:cubicBezTo>
                  <a:pt x="163" y="370"/>
                  <a:pt x="163" y="370"/>
                  <a:pt x="163" y="370"/>
                </a:cubicBezTo>
                <a:cubicBezTo>
                  <a:pt x="167" y="372"/>
                  <a:pt x="171" y="371"/>
                  <a:pt x="171" y="369"/>
                </a:cubicBezTo>
                <a:cubicBezTo>
                  <a:pt x="174" y="362"/>
                  <a:pt x="177" y="359"/>
                  <a:pt x="180" y="356"/>
                </a:cubicBezTo>
                <a:cubicBezTo>
                  <a:pt x="183" y="356"/>
                  <a:pt x="188" y="357"/>
                  <a:pt x="192" y="361"/>
                </a:cubicBezTo>
                <a:cubicBezTo>
                  <a:pt x="199" y="367"/>
                  <a:pt x="204" y="372"/>
                  <a:pt x="204" y="380"/>
                </a:cubicBezTo>
                <a:cubicBezTo>
                  <a:pt x="202" y="399"/>
                  <a:pt x="202" y="399"/>
                  <a:pt x="202" y="399"/>
                </a:cubicBezTo>
                <a:cubicBezTo>
                  <a:pt x="206" y="402"/>
                  <a:pt x="206" y="402"/>
                  <a:pt x="206" y="402"/>
                </a:cubicBezTo>
                <a:cubicBezTo>
                  <a:pt x="213" y="407"/>
                  <a:pt x="217" y="412"/>
                  <a:pt x="217" y="417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0" y="446"/>
                  <a:pt x="206" y="453"/>
                  <a:pt x="202" y="456"/>
                </a:cubicBezTo>
                <a:cubicBezTo>
                  <a:pt x="202" y="455"/>
                  <a:pt x="202" y="455"/>
                  <a:pt x="202" y="455"/>
                </a:cubicBezTo>
                <a:cubicBezTo>
                  <a:pt x="186" y="488"/>
                  <a:pt x="186" y="488"/>
                  <a:pt x="186" y="488"/>
                </a:cubicBezTo>
                <a:cubicBezTo>
                  <a:pt x="192" y="490"/>
                  <a:pt x="192" y="490"/>
                  <a:pt x="192" y="490"/>
                </a:cubicBezTo>
                <a:cubicBezTo>
                  <a:pt x="217" y="491"/>
                  <a:pt x="217" y="491"/>
                  <a:pt x="217" y="491"/>
                </a:cubicBezTo>
                <a:cubicBezTo>
                  <a:pt x="222" y="494"/>
                  <a:pt x="222" y="494"/>
                  <a:pt x="222" y="494"/>
                </a:cubicBezTo>
                <a:cubicBezTo>
                  <a:pt x="220" y="498"/>
                  <a:pt x="220" y="498"/>
                  <a:pt x="220" y="498"/>
                </a:cubicBezTo>
                <a:cubicBezTo>
                  <a:pt x="217" y="508"/>
                  <a:pt x="216" y="516"/>
                  <a:pt x="217" y="521"/>
                </a:cubicBezTo>
                <a:cubicBezTo>
                  <a:pt x="225" y="526"/>
                  <a:pt x="231" y="529"/>
                  <a:pt x="234" y="526"/>
                </a:cubicBezTo>
                <a:cubicBezTo>
                  <a:pt x="249" y="520"/>
                  <a:pt x="249" y="520"/>
                  <a:pt x="249" y="520"/>
                </a:cubicBezTo>
                <a:cubicBezTo>
                  <a:pt x="256" y="517"/>
                  <a:pt x="256" y="517"/>
                  <a:pt x="256" y="517"/>
                </a:cubicBezTo>
                <a:cubicBezTo>
                  <a:pt x="270" y="517"/>
                  <a:pt x="270" y="517"/>
                  <a:pt x="270" y="517"/>
                </a:cubicBezTo>
                <a:cubicBezTo>
                  <a:pt x="283" y="502"/>
                  <a:pt x="283" y="502"/>
                  <a:pt x="283" y="502"/>
                </a:cubicBezTo>
                <a:cubicBezTo>
                  <a:pt x="283" y="484"/>
                  <a:pt x="283" y="484"/>
                  <a:pt x="283" y="484"/>
                </a:cubicBezTo>
                <a:cubicBezTo>
                  <a:pt x="282" y="478"/>
                  <a:pt x="283" y="474"/>
                  <a:pt x="286" y="470"/>
                </a:cubicBezTo>
                <a:cubicBezTo>
                  <a:pt x="290" y="467"/>
                  <a:pt x="298" y="467"/>
                  <a:pt x="311" y="475"/>
                </a:cubicBezTo>
                <a:cubicBezTo>
                  <a:pt x="336" y="490"/>
                  <a:pt x="336" y="490"/>
                  <a:pt x="336" y="490"/>
                </a:cubicBezTo>
                <a:cubicBezTo>
                  <a:pt x="345" y="497"/>
                  <a:pt x="351" y="499"/>
                  <a:pt x="355" y="499"/>
                </a:cubicBezTo>
                <a:cubicBezTo>
                  <a:pt x="355" y="498"/>
                  <a:pt x="355" y="498"/>
                  <a:pt x="355" y="498"/>
                </a:cubicBezTo>
                <a:cubicBezTo>
                  <a:pt x="357" y="494"/>
                  <a:pt x="355" y="485"/>
                  <a:pt x="350" y="475"/>
                </a:cubicBezTo>
                <a:cubicBezTo>
                  <a:pt x="336" y="453"/>
                  <a:pt x="336" y="453"/>
                  <a:pt x="336" y="453"/>
                </a:cubicBezTo>
                <a:cubicBezTo>
                  <a:pt x="336" y="451"/>
                  <a:pt x="336" y="451"/>
                  <a:pt x="336" y="451"/>
                </a:cubicBezTo>
                <a:cubicBezTo>
                  <a:pt x="337" y="451"/>
                  <a:pt x="337" y="451"/>
                  <a:pt x="337" y="451"/>
                </a:cubicBezTo>
                <a:cubicBezTo>
                  <a:pt x="338" y="449"/>
                  <a:pt x="338" y="449"/>
                  <a:pt x="338" y="449"/>
                </a:cubicBezTo>
                <a:cubicBezTo>
                  <a:pt x="352" y="430"/>
                  <a:pt x="367" y="424"/>
                  <a:pt x="384" y="430"/>
                </a:cubicBezTo>
                <a:cubicBezTo>
                  <a:pt x="423" y="448"/>
                  <a:pt x="423" y="448"/>
                  <a:pt x="423" y="448"/>
                </a:cubicBezTo>
                <a:cubicBezTo>
                  <a:pt x="439" y="438"/>
                  <a:pt x="439" y="438"/>
                  <a:pt x="439" y="438"/>
                </a:cubicBezTo>
                <a:cubicBezTo>
                  <a:pt x="440" y="438"/>
                  <a:pt x="440" y="438"/>
                  <a:pt x="440" y="438"/>
                </a:cubicBezTo>
                <a:cubicBezTo>
                  <a:pt x="440" y="437"/>
                  <a:pt x="440" y="437"/>
                  <a:pt x="440" y="437"/>
                </a:cubicBezTo>
                <a:cubicBezTo>
                  <a:pt x="440" y="436"/>
                  <a:pt x="440" y="436"/>
                  <a:pt x="440" y="436"/>
                </a:cubicBezTo>
                <a:cubicBezTo>
                  <a:pt x="438" y="433"/>
                  <a:pt x="438" y="433"/>
                  <a:pt x="438" y="433"/>
                </a:cubicBezTo>
                <a:cubicBezTo>
                  <a:pt x="439" y="432"/>
                  <a:pt x="439" y="432"/>
                  <a:pt x="439" y="432"/>
                </a:cubicBezTo>
                <a:cubicBezTo>
                  <a:pt x="440" y="430"/>
                  <a:pt x="440" y="430"/>
                  <a:pt x="440" y="430"/>
                </a:cubicBezTo>
                <a:cubicBezTo>
                  <a:pt x="452" y="409"/>
                  <a:pt x="457" y="393"/>
                  <a:pt x="452" y="385"/>
                </a:cubicBezTo>
                <a:cubicBezTo>
                  <a:pt x="449" y="378"/>
                  <a:pt x="444" y="374"/>
                  <a:pt x="440" y="374"/>
                </a:cubicBezTo>
                <a:cubicBezTo>
                  <a:pt x="437" y="374"/>
                  <a:pt x="437" y="374"/>
                  <a:pt x="437" y="374"/>
                </a:cubicBezTo>
                <a:cubicBezTo>
                  <a:pt x="434" y="364"/>
                  <a:pt x="434" y="364"/>
                  <a:pt x="434" y="364"/>
                </a:cubicBezTo>
                <a:cubicBezTo>
                  <a:pt x="437" y="364"/>
                  <a:pt x="437" y="364"/>
                  <a:pt x="437" y="364"/>
                </a:cubicBezTo>
                <a:cubicBezTo>
                  <a:pt x="444" y="361"/>
                  <a:pt x="448" y="357"/>
                  <a:pt x="449" y="353"/>
                </a:cubicBezTo>
                <a:cubicBezTo>
                  <a:pt x="446" y="348"/>
                  <a:pt x="446" y="348"/>
                  <a:pt x="446" y="348"/>
                </a:cubicBezTo>
                <a:cubicBezTo>
                  <a:pt x="429" y="332"/>
                  <a:pt x="429" y="332"/>
                  <a:pt x="429" y="332"/>
                </a:cubicBezTo>
                <a:cubicBezTo>
                  <a:pt x="429" y="332"/>
                  <a:pt x="429" y="332"/>
                  <a:pt x="429" y="332"/>
                </a:cubicBezTo>
                <a:cubicBezTo>
                  <a:pt x="429" y="331"/>
                  <a:pt x="429" y="331"/>
                  <a:pt x="429" y="331"/>
                </a:cubicBezTo>
                <a:cubicBezTo>
                  <a:pt x="421" y="308"/>
                  <a:pt x="421" y="308"/>
                  <a:pt x="421" y="308"/>
                </a:cubicBezTo>
                <a:cubicBezTo>
                  <a:pt x="418" y="290"/>
                  <a:pt x="415" y="274"/>
                  <a:pt x="418" y="259"/>
                </a:cubicBezTo>
                <a:cubicBezTo>
                  <a:pt x="418" y="249"/>
                  <a:pt x="418" y="249"/>
                  <a:pt x="418" y="249"/>
                </a:cubicBezTo>
                <a:cubicBezTo>
                  <a:pt x="407" y="258"/>
                  <a:pt x="407" y="258"/>
                  <a:pt x="407" y="258"/>
                </a:cubicBezTo>
                <a:cubicBezTo>
                  <a:pt x="397" y="269"/>
                  <a:pt x="397" y="269"/>
                  <a:pt x="397" y="269"/>
                </a:cubicBezTo>
                <a:cubicBezTo>
                  <a:pt x="394" y="224"/>
                  <a:pt x="394" y="224"/>
                  <a:pt x="394" y="224"/>
                </a:cubicBezTo>
                <a:cubicBezTo>
                  <a:pt x="394" y="224"/>
                  <a:pt x="394" y="224"/>
                  <a:pt x="394" y="224"/>
                </a:cubicBezTo>
                <a:cubicBezTo>
                  <a:pt x="394" y="222"/>
                  <a:pt x="394" y="222"/>
                  <a:pt x="394" y="222"/>
                </a:cubicBezTo>
                <a:cubicBezTo>
                  <a:pt x="395" y="222"/>
                  <a:pt x="395" y="222"/>
                  <a:pt x="395" y="222"/>
                </a:cubicBezTo>
                <a:cubicBezTo>
                  <a:pt x="419" y="189"/>
                  <a:pt x="434" y="169"/>
                  <a:pt x="440" y="163"/>
                </a:cubicBezTo>
                <a:cubicBezTo>
                  <a:pt x="429" y="132"/>
                  <a:pt x="429" y="132"/>
                  <a:pt x="429" y="132"/>
                </a:cubicBezTo>
                <a:cubicBezTo>
                  <a:pt x="426" y="116"/>
                  <a:pt x="424" y="106"/>
                  <a:pt x="424" y="102"/>
                </a:cubicBezTo>
                <a:cubicBezTo>
                  <a:pt x="405" y="94"/>
                  <a:pt x="405" y="94"/>
                  <a:pt x="405" y="94"/>
                </a:cubicBezTo>
                <a:lnTo>
                  <a:pt x="395" y="90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30" name="Freeform 5"/>
          <p:cNvSpPr/>
          <p:nvPr/>
        </p:nvSpPr>
        <p:spPr bwMode="auto">
          <a:xfrm>
            <a:off x="4786313" y="2428875"/>
            <a:ext cx="857250" cy="700088"/>
          </a:xfrm>
          <a:custGeom>
            <a:avLst/>
            <a:gdLst>
              <a:gd name="T0" fmla="*/ 2147483646 w 1883"/>
              <a:gd name="T1" fmla="*/ 2147483646 h 1607"/>
              <a:gd name="T2" fmla="*/ 2147483646 w 1883"/>
              <a:gd name="T3" fmla="*/ 2147483646 h 1607"/>
              <a:gd name="T4" fmla="*/ 2147483646 w 1883"/>
              <a:gd name="T5" fmla="*/ 2147483646 h 1607"/>
              <a:gd name="T6" fmla="*/ 2147483646 w 1883"/>
              <a:gd name="T7" fmla="*/ 2147483646 h 1607"/>
              <a:gd name="T8" fmla="*/ 2147483646 w 1883"/>
              <a:gd name="T9" fmla="*/ 2147483646 h 1607"/>
              <a:gd name="T10" fmla="*/ 2147483646 w 1883"/>
              <a:gd name="T11" fmla="*/ 2147483646 h 1607"/>
              <a:gd name="T12" fmla="*/ 2147483646 w 1883"/>
              <a:gd name="T13" fmla="*/ 2147483646 h 1607"/>
              <a:gd name="T14" fmla="*/ 2147483646 w 1883"/>
              <a:gd name="T15" fmla="*/ 2147483646 h 1607"/>
              <a:gd name="T16" fmla="*/ 2147483646 w 1883"/>
              <a:gd name="T17" fmla="*/ 2147483646 h 1607"/>
              <a:gd name="T18" fmla="*/ 2147483646 w 1883"/>
              <a:gd name="T19" fmla="*/ 2147483646 h 1607"/>
              <a:gd name="T20" fmla="*/ 2147483646 w 1883"/>
              <a:gd name="T21" fmla="*/ 2147483646 h 1607"/>
              <a:gd name="T22" fmla="*/ 2147483646 w 1883"/>
              <a:gd name="T23" fmla="*/ 2147483646 h 1607"/>
              <a:gd name="T24" fmla="*/ 2147483646 w 1883"/>
              <a:gd name="T25" fmla="*/ 2147483646 h 1607"/>
              <a:gd name="T26" fmla="*/ 2147483646 w 1883"/>
              <a:gd name="T27" fmla="*/ 2147483646 h 1607"/>
              <a:gd name="T28" fmla="*/ 2147483646 w 1883"/>
              <a:gd name="T29" fmla="*/ 2147483646 h 1607"/>
              <a:gd name="T30" fmla="*/ 2147483646 w 1883"/>
              <a:gd name="T31" fmla="*/ 2147483646 h 1607"/>
              <a:gd name="T32" fmla="*/ 2147483646 w 1883"/>
              <a:gd name="T33" fmla="*/ 2147483646 h 1607"/>
              <a:gd name="T34" fmla="*/ 2147483646 w 1883"/>
              <a:gd name="T35" fmla="*/ 2147483646 h 1607"/>
              <a:gd name="T36" fmla="*/ 2147483646 w 1883"/>
              <a:gd name="T37" fmla="*/ 2147483646 h 1607"/>
              <a:gd name="T38" fmla="*/ 2147483646 w 1883"/>
              <a:gd name="T39" fmla="*/ 2147483646 h 1607"/>
              <a:gd name="T40" fmla="*/ 2147483646 w 1883"/>
              <a:gd name="T41" fmla="*/ 2147483646 h 1607"/>
              <a:gd name="T42" fmla="*/ 2147483646 w 1883"/>
              <a:gd name="T43" fmla="*/ 2147483646 h 1607"/>
              <a:gd name="T44" fmla="*/ 2147483646 w 1883"/>
              <a:gd name="T45" fmla="*/ 2147483646 h 1607"/>
              <a:gd name="T46" fmla="*/ 2147483646 w 1883"/>
              <a:gd name="T47" fmla="*/ 2147483646 h 1607"/>
              <a:gd name="T48" fmla="*/ 2147483646 w 1883"/>
              <a:gd name="T49" fmla="*/ 2147483646 h 1607"/>
              <a:gd name="T50" fmla="*/ 2147483646 w 1883"/>
              <a:gd name="T51" fmla="*/ 2147483646 h 1607"/>
              <a:gd name="T52" fmla="*/ 2147483646 w 1883"/>
              <a:gd name="T53" fmla="*/ 2147483646 h 1607"/>
              <a:gd name="T54" fmla="*/ 2147483646 w 1883"/>
              <a:gd name="T55" fmla="*/ 2147483646 h 1607"/>
              <a:gd name="T56" fmla="*/ 2147483646 w 1883"/>
              <a:gd name="T57" fmla="*/ 2147483646 h 1607"/>
              <a:gd name="T58" fmla="*/ 2147483646 w 1883"/>
              <a:gd name="T59" fmla="*/ 2147483646 h 1607"/>
              <a:gd name="T60" fmla="*/ 2147483646 w 1883"/>
              <a:gd name="T61" fmla="*/ 2147483646 h 1607"/>
              <a:gd name="T62" fmla="*/ 2147483646 w 1883"/>
              <a:gd name="T63" fmla="*/ 2147483646 h 1607"/>
              <a:gd name="T64" fmla="*/ 2147483646 w 1883"/>
              <a:gd name="T65" fmla="*/ 2147483646 h 1607"/>
              <a:gd name="T66" fmla="*/ 2147483646 w 1883"/>
              <a:gd name="T67" fmla="*/ 2147483646 h 1607"/>
              <a:gd name="T68" fmla="*/ 2147483646 w 1883"/>
              <a:gd name="T69" fmla="*/ 2147483646 h 1607"/>
              <a:gd name="T70" fmla="*/ 2147483646 w 1883"/>
              <a:gd name="T71" fmla="*/ 2147483646 h 1607"/>
              <a:gd name="T72" fmla="*/ 2147483646 w 1883"/>
              <a:gd name="T73" fmla="*/ 2147483646 h 1607"/>
              <a:gd name="T74" fmla="*/ 2147483646 w 1883"/>
              <a:gd name="T75" fmla="*/ 2147483646 h 1607"/>
              <a:gd name="T76" fmla="*/ 2147483646 w 1883"/>
              <a:gd name="T77" fmla="*/ 2147483646 h 1607"/>
              <a:gd name="T78" fmla="*/ 2147483646 w 1883"/>
              <a:gd name="T79" fmla="*/ 2147483646 h 1607"/>
              <a:gd name="T80" fmla="*/ 2147483646 w 1883"/>
              <a:gd name="T81" fmla="*/ 2147483646 h 1607"/>
              <a:gd name="T82" fmla="*/ 2147483646 w 1883"/>
              <a:gd name="T83" fmla="*/ 2147483646 h 1607"/>
              <a:gd name="T84" fmla="*/ 2147483646 w 1883"/>
              <a:gd name="T85" fmla="*/ 2147483646 h 1607"/>
              <a:gd name="T86" fmla="*/ 2147483646 w 1883"/>
              <a:gd name="T87" fmla="*/ 2147483646 h 1607"/>
              <a:gd name="T88" fmla="*/ 2147483646 w 1883"/>
              <a:gd name="T89" fmla="*/ 2147483646 h 1607"/>
              <a:gd name="T90" fmla="*/ 2147483646 w 1883"/>
              <a:gd name="T91" fmla="*/ 2147483646 h 1607"/>
              <a:gd name="T92" fmla="*/ 2147483646 w 1883"/>
              <a:gd name="T93" fmla="*/ 2147483646 h 1607"/>
              <a:gd name="T94" fmla="*/ 2147483646 w 1883"/>
              <a:gd name="T95" fmla="*/ 2147483646 h 1607"/>
              <a:gd name="T96" fmla="*/ 2147483646 w 1883"/>
              <a:gd name="T97" fmla="*/ 2147483646 h 1607"/>
              <a:gd name="T98" fmla="*/ 2147483646 w 1883"/>
              <a:gd name="T99" fmla="*/ 2147483646 h 1607"/>
              <a:gd name="T100" fmla="*/ 2147483646 w 1883"/>
              <a:gd name="T101" fmla="*/ 2147483646 h 1607"/>
              <a:gd name="T102" fmla="*/ 2147483646 w 1883"/>
              <a:gd name="T103" fmla="*/ 2147483646 h 1607"/>
              <a:gd name="T104" fmla="*/ 2147483646 w 1883"/>
              <a:gd name="T105" fmla="*/ 2147483646 h 1607"/>
              <a:gd name="T106" fmla="*/ 2147483646 w 1883"/>
              <a:gd name="T107" fmla="*/ 2147483646 h 1607"/>
              <a:gd name="T108" fmla="*/ 2147483646 w 1883"/>
              <a:gd name="T109" fmla="*/ 2147483646 h 1607"/>
              <a:gd name="T110" fmla="*/ 2147483646 w 1883"/>
              <a:gd name="T111" fmla="*/ 2147483646 h 1607"/>
              <a:gd name="T112" fmla="*/ 2147483646 w 1883"/>
              <a:gd name="T113" fmla="*/ 2147483646 h 1607"/>
              <a:gd name="T114" fmla="*/ 2147483646 w 1883"/>
              <a:gd name="T115" fmla="*/ 2147483646 h 1607"/>
              <a:gd name="T116" fmla="*/ 2147483646 w 1883"/>
              <a:gd name="T117" fmla="*/ 2147483646 h 1607"/>
              <a:gd name="T118" fmla="*/ 2147483646 w 1883"/>
              <a:gd name="T119" fmla="*/ 2147483646 h 1607"/>
              <a:gd name="T120" fmla="*/ 2147483646 w 1883"/>
              <a:gd name="T121" fmla="*/ 2147483646 h 1607"/>
              <a:gd name="T122" fmla="*/ 2147483646 w 1883"/>
              <a:gd name="T123" fmla="*/ 2147483646 h 160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883"/>
              <a:gd name="T187" fmla="*/ 0 h 1607"/>
              <a:gd name="T188" fmla="*/ 1883 w 1883"/>
              <a:gd name="T189" fmla="*/ 1607 h 160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883" h="1607">
                <a:moveTo>
                  <a:pt x="1845" y="171"/>
                </a:moveTo>
                <a:cubicBezTo>
                  <a:pt x="1838" y="147"/>
                  <a:pt x="1838" y="147"/>
                  <a:pt x="1838" y="147"/>
                </a:cubicBezTo>
                <a:cubicBezTo>
                  <a:pt x="1819" y="115"/>
                  <a:pt x="1819" y="115"/>
                  <a:pt x="1819" y="115"/>
                </a:cubicBezTo>
                <a:cubicBezTo>
                  <a:pt x="1803" y="106"/>
                  <a:pt x="1803" y="106"/>
                  <a:pt x="1803" y="106"/>
                </a:cubicBezTo>
                <a:cubicBezTo>
                  <a:pt x="1787" y="115"/>
                  <a:pt x="1787" y="115"/>
                  <a:pt x="1787" y="115"/>
                </a:cubicBezTo>
                <a:cubicBezTo>
                  <a:pt x="1778" y="134"/>
                  <a:pt x="1778" y="134"/>
                  <a:pt x="1778" y="134"/>
                </a:cubicBezTo>
                <a:cubicBezTo>
                  <a:pt x="1777" y="136"/>
                  <a:pt x="1777" y="136"/>
                  <a:pt x="1777" y="136"/>
                </a:cubicBezTo>
                <a:cubicBezTo>
                  <a:pt x="1775" y="136"/>
                  <a:pt x="1775" y="136"/>
                  <a:pt x="1775" y="136"/>
                </a:cubicBezTo>
                <a:cubicBezTo>
                  <a:pt x="1774" y="136"/>
                  <a:pt x="1774" y="136"/>
                  <a:pt x="1774" y="136"/>
                </a:cubicBezTo>
                <a:cubicBezTo>
                  <a:pt x="1744" y="141"/>
                  <a:pt x="1744" y="141"/>
                  <a:pt x="1744" y="141"/>
                </a:cubicBezTo>
                <a:cubicBezTo>
                  <a:pt x="1741" y="143"/>
                  <a:pt x="1738" y="144"/>
                  <a:pt x="1736" y="147"/>
                </a:cubicBezTo>
                <a:cubicBezTo>
                  <a:pt x="1729" y="155"/>
                  <a:pt x="1729" y="155"/>
                  <a:pt x="1729" y="155"/>
                </a:cubicBezTo>
                <a:cubicBezTo>
                  <a:pt x="1714" y="167"/>
                  <a:pt x="1714" y="167"/>
                  <a:pt x="1714" y="167"/>
                </a:cubicBezTo>
                <a:cubicBezTo>
                  <a:pt x="1709" y="170"/>
                  <a:pt x="1709" y="170"/>
                  <a:pt x="1709" y="170"/>
                </a:cubicBezTo>
                <a:cubicBezTo>
                  <a:pt x="1696" y="172"/>
                  <a:pt x="1696" y="172"/>
                  <a:pt x="1696" y="172"/>
                </a:cubicBezTo>
                <a:cubicBezTo>
                  <a:pt x="1689" y="171"/>
                  <a:pt x="1680" y="165"/>
                  <a:pt x="1667" y="156"/>
                </a:cubicBezTo>
                <a:cubicBezTo>
                  <a:pt x="1666" y="155"/>
                  <a:pt x="1666" y="155"/>
                  <a:pt x="1666" y="155"/>
                </a:cubicBezTo>
                <a:cubicBezTo>
                  <a:pt x="1645" y="134"/>
                  <a:pt x="1634" y="119"/>
                  <a:pt x="1634" y="110"/>
                </a:cubicBezTo>
                <a:cubicBezTo>
                  <a:pt x="1634" y="83"/>
                  <a:pt x="1634" y="83"/>
                  <a:pt x="1634" y="83"/>
                </a:cubicBezTo>
                <a:cubicBezTo>
                  <a:pt x="1634" y="82"/>
                  <a:pt x="1634" y="82"/>
                  <a:pt x="1634" y="82"/>
                </a:cubicBezTo>
                <a:cubicBezTo>
                  <a:pt x="1634" y="81"/>
                  <a:pt x="1634" y="81"/>
                  <a:pt x="1634" y="81"/>
                </a:cubicBezTo>
                <a:cubicBezTo>
                  <a:pt x="1638" y="76"/>
                  <a:pt x="1638" y="76"/>
                  <a:pt x="1638" y="76"/>
                </a:cubicBezTo>
                <a:cubicBezTo>
                  <a:pt x="1607" y="65"/>
                  <a:pt x="1607" y="65"/>
                  <a:pt x="1607" y="65"/>
                </a:cubicBezTo>
                <a:cubicBezTo>
                  <a:pt x="1606" y="76"/>
                  <a:pt x="1606" y="76"/>
                  <a:pt x="1606" y="76"/>
                </a:cubicBezTo>
                <a:cubicBezTo>
                  <a:pt x="1606" y="79"/>
                  <a:pt x="1603" y="83"/>
                  <a:pt x="1597" y="86"/>
                </a:cubicBezTo>
                <a:cubicBezTo>
                  <a:pt x="1587" y="90"/>
                  <a:pt x="1587" y="90"/>
                  <a:pt x="1587" y="90"/>
                </a:cubicBezTo>
                <a:cubicBezTo>
                  <a:pt x="1583" y="89"/>
                  <a:pt x="1583" y="89"/>
                  <a:pt x="1583" y="89"/>
                </a:cubicBezTo>
                <a:cubicBezTo>
                  <a:pt x="1583" y="88"/>
                  <a:pt x="1583" y="88"/>
                  <a:pt x="1583" y="88"/>
                </a:cubicBezTo>
                <a:cubicBezTo>
                  <a:pt x="1567" y="85"/>
                  <a:pt x="1567" y="85"/>
                  <a:pt x="1567" y="85"/>
                </a:cubicBezTo>
                <a:cubicBezTo>
                  <a:pt x="1570" y="97"/>
                  <a:pt x="1570" y="97"/>
                  <a:pt x="1570" y="97"/>
                </a:cubicBezTo>
                <a:cubicBezTo>
                  <a:pt x="1543" y="79"/>
                  <a:pt x="1543" y="79"/>
                  <a:pt x="1543" y="79"/>
                </a:cubicBezTo>
                <a:cubicBezTo>
                  <a:pt x="1541" y="79"/>
                  <a:pt x="1541" y="79"/>
                  <a:pt x="1541" y="79"/>
                </a:cubicBezTo>
                <a:cubicBezTo>
                  <a:pt x="1540" y="78"/>
                  <a:pt x="1540" y="78"/>
                  <a:pt x="1540" y="78"/>
                </a:cubicBezTo>
                <a:cubicBezTo>
                  <a:pt x="1540" y="78"/>
                  <a:pt x="1540" y="78"/>
                  <a:pt x="1540" y="78"/>
                </a:cubicBezTo>
                <a:cubicBezTo>
                  <a:pt x="1536" y="66"/>
                  <a:pt x="1534" y="55"/>
                  <a:pt x="1534" y="42"/>
                </a:cubicBezTo>
                <a:cubicBezTo>
                  <a:pt x="1534" y="31"/>
                  <a:pt x="1535" y="25"/>
                  <a:pt x="1539" y="21"/>
                </a:cubicBezTo>
                <a:cubicBezTo>
                  <a:pt x="1546" y="9"/>
                  <a:pt x="1546" y="9"/>
                  <a:pt x="1546" y="9"/>
                </a:cubicBezTo>
                <a:cubicBezTo>
                  <a:pt x="1544" y="0"/>
                  <a:pt x="1544" y="0"/>
                  <a:pt x="1544" y="0"/>
                </a:cubicBezTo>
                <a:cubicBezTo>
                  <a:pt x="1516" y="4"/>
                  <a:pt x="1516" y="4"/>
                  <a:pt x="1516" y="4"/>
                </a:cubicBezTo>
                <a:cubicBezTo>
                  <a:pt x="1502" y="5"/>
                  <a:pt x="1493" y="13"/>
                  <a:pt x="1488" y="29"/>
                </a:cubicBezTo>
                <a:cubicBezTo>
                  <a:pt x="1488" y="30"/>
                  <a:pt x="1488" y="30"/>
                  <a:pt x="1488" y="30"/>
                </a:cubicBezTo>
                <a:cubicBezTo>
                  <a:pt x="1488" y="30"/>
                  <a:pt x="1488" y="30"/>
                  <a:pt x="1488" y="30"/>
                </a:cubicBezTo>
                <a:cubicBezTo>
                  <a:pt x="1472" y="55"/>
                  <a:pt x="1472" y="55"/>
                  <a:pt x="1472" y="55"/>
                </a:cubicBezTo>
                <a:cubicBezTo>
                  <a:pt x="1488" y="53"/>
                  <a:pt x="1488" y="53"/>
                  <a:pt x="1488" y="53"/>
                </a:cubicBezTo>
                <a:cubicBezTo>
                  <a:pt x="1489" y="53"/>
                  <a:pt x="1489" y="53"/>
                  <a:pt x="1489" y="53"/>
                </a:cubicBezTo>
                <a:cubicBezTo>
                  <a:pt x="1490" y="52"/>
                  <a:pt x="1490" y="52"/>
                  <a:pt x="1490" y="52"/>
                </a:cubicBezTo>
                <a:cubicBezTo>
                  <a:pt x="1491" y="55"/>
                  <a:pt x="1491" y="55"/>
                  <a:pt x="1491" y="55"/>
                </a:cubicBezTo>
                <a:cubicBezTo>
                  <a:pt x="1503" y="60"/>
                  <a:pt x="1503" y="60"/>
                  <a:pt x="1503" y="60"/>
                </a:cubicBezTo>
                <a:cubicBezTo>
                  <a:pt x="1506" y="60"/>
                  <a:pt x="1506" y="60"/>
                  <a:pt x="1506" y="60"/>
                </a:cubicBezTo>
                <a:cubicBezTo>
                  <a:pt x="1508" y="61"/>
                  <a:pt x="1508" y="61"/>
                  <a:pt x="1508" y="61"/>
                </a:cubicBezTo>
                <a:cubicBezTo>
                  <a:pt x="1508" y="64"/>
                  <a:pt x="1508" y="64"/>
                  <a:pt x="1508" y="64"/>
                </a:cubicBezTo>
                <a:cubicBezTo>
                  <a:pt x="1510" y="86"/>
                  <a:pt x="1510" y="86"/>
                  <a:pt x="1510" y="86"/>
                </a:cubicBezTo>
                <a:cubicBezTo>
                  <a:pt x="1516" y="107"/>
                  <a:pt x="1516" y="107"/>
                  <a:pt x="1516" y="107"/>
                </a:cubicBezTo>
                <a:cubicBezTo>
                  <a:pt x="1516" y="108"/>
                  <a:pt x="1516" y="108"/>
                  <a:pt x="1516" y="108"/>
                </a:cubicBezTo>
                <a:cubicBezTo>
                  <a:pt x="1516" y="109"/>
                  <a:pt x="1516" y="109"/>
                  <a:pt x="1516" y="109"/>
                </a:cubicBezTo>
                <a:cubicBezTo>
                  <a:pt x="1516" y="110"/>
                  <a:pt x="1516" y="110"/>
                  <a:pt x="1516" y="110"/>
                </a:cubicBezTo>
                <a:cubicBezTo>
                  <a:pt x="1481" y="179"/>
                  <a:pt x="1481" y="179"/>
                  <a:pt x="1481" y="179"/>
                </a:cubicBezTo>
                <a:cubicBezTo>
                  <a:pt x="1475" y="189"/>
                  <a:pt x="1472" y="214"/>
                  <a:pt x="1470" y="252"/>
                </a:cubicBezTo>
                <a:cubicBezTo>
                  <a:pt x="1470" y="255"/>
                  <a:pt x="1470" y="255"/>
                  <a:pt x="1470" y="255"/>
                </a:cubicBezTo>
                <a:cubicBezTo>
                  <a:pt x="1456" y="281"/>
                  <a:pt x="1456" y="281"/>
                  <a:pt x="1456" y="281"/>
                </a:cubicBezTo>
                <a:cubicBezTo>
                  <a:pt x="1465" y="292"/>
                  <a:pt x="1465" y="292"/>
                  <a:pt x="1465" y="292"/>
                </a:cubicBezTo>
                <a:cubicBezTo>
                  <a:pt x="1465" y="294"/>
                  <a:pt x="1465" y="294"/>
                  <a:pt x="1465" y="294"/>
                </a:cubicBezTo>
                <a:cubicBezTo>
                  <a:pt x="1467" y="310"/>
                  <a:pt x="1465" y="319"/>
                  <a:pt x="1461" y="322"/>
                </a:cubicBezTo>
                <a:cubicBezTo>
                  <a:pt x="1458" y="323"/>
                  <a:pt x="1458" y="323"/>
                  <a:pt x="1458" y="323"/>
                </a:cubicBezTo>
                <a:cubicBezTo>
                  <a:pt x="1451" y="327"/>
                  <a:pt x="1426" y="352"/>
                  <a:pt x="1387" y="400"/>
                </a:cubicBezTo>
                <a:cubicBezTo>
                  <a:pt x="1384" y="403"/>
                  <a:pt x="1384" y="403"/>
                  <a:pt x="1384" y="403"/>
                </a:cubicBezTo>
                <a:cubicBezTo>
                  <a:pt x="1382" y="402"/>
                  <a:pt x="1382" y="402"/>
                  <a:pt x="1382" y="402"/>
                </a:cubicBezTo>
                <a:cubicBezTo>
                  <a:pt x="1379" y="400"/>
                  <a:pt x="1379" y="400"/>
                  <a:pt x="1379" y="400"/>
                </a:cubicBezTo>
                <a:cubicBezTo>
                  <a:pt x="1365" y="390"/>
                  <a:pt x="1353" y="382"/>
                  <a:pt x="1345" y="373"/>
                </a:cubicBezTo>
                <a:cubicBezTo>
                  <a:pt x="1339" y="369"/>
                  <a:pt x="1323" y="366"/>
                  <a:pt x="1297" y="366"/>
                </a:cubicBezTo>
                <a:cubicBezTo>
                  <a:pt x="1296" y="414"/>
                  <a:pt x="1296" y="414"/>
                  <a:pt x="1296" y="414"/>
                </a:cubicBezTo>
                <a:cubicBezTo>
                  <a:pt x="1295" y="415"/>
                  <a:pt x="1295" y="415"/>
                  <a:pt x="1295" y="415"/>
                </a:cubicBezTo>
                <a:cubicBezTo>
                  <a:pt x="1276" y="507"/>
                  <a:pt x="1276" y="507"/>
                  <a:pt x="1276" y="507"/>
                </a:cubicBezTo>
                <a:cubicBezTo>
                  <a:pt x="1271" y="519"/>
                  <a:pt x="1270" y="540"/>
                  <a:pt x="1270" y="572"/>
                </a:cubicBezTo>
                <a:cubicBezTo>
                  <a:pt x="1278" y="581"/>
                  <a:pt x="1278" y="581"/>
                  <a:pt x="1278" y="581"/>
                </a:cubicBezTo>
                <a:cubicBezTo>
                  <a:pt x="1284" y="569"/>
                  <a:pt x="1284" y="569"/>
                  <a:pt x="1284" y="569"/>
                </a:cubicBezTo>
                <a:cubicBezTo>
                  <a:pt x="1285" y="569"/>
                  <a:pt x="1285" y="569"/>
                  <a:pt x="1285" y="569"/>
                </a:cubicBezTo>
                <a:cubicBezTo>
                  <a:pt x="1286" y="566"/>
                  <a:pt x="1286" y="566"/>
                  <a:pt x="1286" y="566"/>
                </a:cubicBezTo>
                <a:cubicBezTo>
                  <a:pt x="1310" y="554"/>
                  <a:pt x="1310" y="554"/>
                  <a:pt x="1310" y="554"/>
                </a:cubicBezTo>
                <a:cubicBezTo>
                  <a:pt x="1378" y="564"/>
                  <a:pt x="1378" y="564"/>
                  <a:pt x="1378" y="564"/>
                </a:cubicBezTo>
                <a:cubicBezTo>
                  <a:pt x="1385" y="556"/>
                  <a:pt x="1385" y="556"/>
                  <a:pt x="1385" y="556"/>
                </a:cubicBezTo>
                <a:cubicBezTo>
                  <a:pt x="1395" y="539"/>
                  <a:pt x="1395" y="539"/>
                  <a:pt x="1395" y="539"/>
                </a:cubicBezTo>
                <a:cubicBezTo>
                  <a:pt x="1397" y="538"/>
                  <a:pt x="1397" y="538"/>
                  <a:pt x="1397" y="538"/>
                </a:cubicBezTo>
                <a:cubicBezTo>
                  <a:pt x="1397" y="538"/>
                  <a:pt x="1397" y="538"/>
                  <a:pt x="1397" y="538"/>
                </a:cubicBezTo>
                <a:cubicBezTo>
                  <a:pt x="1398" y="537"/>
                  <a:pt x="1398" y="537"/>
                  <a:pt x="1398" y="537"/>
                </a:cubicBezTo>
                <a:cubicBezTo>
                  <a:pt x="1424" y="532"/>
                  <a:pt x="1424" y="532"/>
                  <a:pt x="1424" y="532"/>
                </a:cubicBezTo>
                <a:cubicBezTo>
                  <a:pt x="1459" y="529"/>
                  <a:pt x="1459" y="529"/>
                  <a:pt x="1459" y="529"/>
                </a:cubicBezTo>
                <a:cubicBezTo>
                  <a:pt x="1470" y="532"/>
                  <a:pt x="1482" y="545"/>
                  <a:pt x="1498" y="566"/>
                </a:cubicBezTo>
                <a:cubicBezTo>
                  <a:pt x="1540" y="588"/>
                  <a:pt x="1564" y="607"/>
                  <a:pt x="1569" y="623"/>
                </a:cubicBezTo>
                <a:cubicBezTo>
                  <a:pt x="1572" y="632"/>
                  <a:pt x="1572" y="638"/>
                  <a:pt x="1569" y="646"/>
                </a:cubicBezTo>
                <a:cubicBezTo>
                  <a:pt x="1566" y="653"/>
                  <a:pt x="1558" y="657"/>
                  <a:pt x="1548" y="658"/>
                </a:cubicBezTo>
                <a:cubicBezTo>
                  <a:pt x="1547" y="658"/>
                  <a:pt x="1547" y="658"/>
                  <a:pt x="1547" y="658"/>
                </a:cubicBezTo>
                <a:cubicBezTo>
                  <a:pt x="1495" y="656"/>
                  <a:pt x="1465" y="656"/>
                  <a:pt x="1455" y="659"/>
                </a:cubicBezTo>
                <a:cubicBezTo>
                  <a:pt x="1430" y="676"/>
                  <a:pt x="1430" y="676"/>
                  <a:pt x="1430" y="676"/>
                </a:cubicBezTo>
                <a:cubicBezTo>
                  <a:pt x="1398" y="699"/>
                  <a:pt x="1377" y="711"/>
                  <a:pt x="1365" y="711"/>
                </a:cubicBezTo>
                <a:cubicBezTo>
                  <a:pt x="1344" y="714"/>
                  <a:pt x="1344" y="714"/>
                  <a:pt x="1344" y="714"/>
                </a:cubicBezTo>
                <a:cubicBezTo>
                  <a:pt x="1331" y="767"/>
                  <a:pt x="1331" y="767"/>
                  <a:pt x="1331" y="767"/>
                </a:cubicBezTo>
                <a:cubicBezTo>
                  <a:pt x="1328" y="783"/>
                  <a:pt x="1323" y="793"/>
                  <a:pt x="1314" y="801"/>
                </a:cubicBezTo>
                <a:cubicBezTo>
                  <a:pt x="1305" y="809"/>
                  <a:pt x="1292" y="814"/>
                  <a:pt x="1276" y="818"/>
                </a:cubicBezTo>
                <a:cubicBezTo>
                  <a:pt x="1255" y="821"/>
                  <a:pt x="1239" y="828"/>
                  <a:pt x="1223" y="838"/>
                </a:cubicBezTo>
                <a:cubicBezTo>
                  <a:pt x="1205" y="876"/>
                  <a:pt x="1205" y="876"/>
                  <a:pt x="1205" y="876"/>
                </a:cubicBezTo>
                <a:cubicBezTo>
                  <a:pt x="1204" y="877"/>
                  <a:pt x="1204" y="877"/>
                  <a:pt x="1204" y="877"/>
                </a:cubicBezTo>
                <a:cubicBezTo>
                  <a:pt x="1203" y="877"/>
                  <a:pt x="1203" y="877"/>
                  <a:pt x="1203" y="877"/>
                </a:cubicBezTo>
                <a:cubicBezTo>
                  <a:pt x="1202" y="877"/>
                  <a:pt x="1202" y="877"/>
                  <a:pt x="1202" y="877"/>
                </a:cubicBezTo>
                <a:cubicBezTo>
                  <a:pt x="1153" y="897"/>
                  <a:pt x="1153" y="897"/>
                  <a:pt x="1153" y="897"/>
                </a:cubicBezTo>
                <a:cubicBezTo>
                  <a:pt x="1150" y="897"/>
                  <a:pt x="1150" y="897"/>
                  <a:pt x="1150" y="897"/>
                </a:cubicBezTo>
                <a:cubicBezTo>
                  <a:pt x="1126" y="891"/>
                  <a:pt x="1126" y="891"/>
                  <a:pt x="1126" y="891"/>
                </a:cubicBezTo>
                <a:cubicBezTo>
                  <a:pt x="1107" y="888"/>
                  <a:pt x="1092" y="883"/>
                  <a:pt x="1082" y="877"/>
                </a:cubicBezTo>
                <a:cubicBezTo>
                  <a:pt x="1070" y="870"/>
                  <a:pt x="1056" y="869"/>
                  <a:pt x="1041" y="874"/>
                </a:cubicBezTo>
                <a:cubicBezTo>
                  <a:pt x="1029" y="891"/>
                  <a:pt x="1022" y="914"/>
                  <a:pt x="1023" y="938"/>
                </a:cubicBezTo>
                <a:cubicBezTo>
                  <a:pt x="1024" y="951"/>
                  <a:pt x="1027" y="959"/>
                  <a:pt x="1031" y="961"/>
                </a:cubicBezTo>
                <a:cubicBezTo>
                  <a:pt x="1038" y="960"/>
                  <a:pt x="1038" y="960"/>
                  <a:pt x="1038" y="960"/>
                </a:cubicBezTo>
                <a:cubicBezTo>
                  <a:pt x="1046" y="955"/>
                  <a:pt x="1046" y="955"/>
                  <a:pt x="1046" y="955"/>
                </a:cubicBezTo>
                <a:cubicBezTo>
                  <a:pt x="1049" y="989"/>
                  <a:pt x="1049" y="989"/>
                  <a:pt x="1049" y="989"/>
                </a:cubicBezTo>
                <a:cubicBezTo>
                  <a:pt x="1049" y="1000"/>
                  <a:pt x="1044" y="1009"/>
                  <a:pt x="1036" y="1015"/>
                </a:cubicBezTo>
                <a:cubicBezTo>
                  <a:pt x="1031" y="1019"/>
                  <a:pt x="1021" y="1023"/>
                  <a:pt x="1007" y="1028"/>
                </a:cubicBezTo>
                <a:cubicBezTo>
                  <a:pt x="999" y="1030"/>
                  <a:pt x="999" y="1030"/>
                  <a:pt x="999" y="1030"/>
                </a:cubicBezTo>
                <a:cubicBezTo>
                  <a:pt x="988" y="1034"/>
                  <a:pt x="966" y="1062"/>
                  <a:pt x="934" y="1114"/>
                </a:cubicBezTo>
                <a:cubicBezTo>
                  <a:pt x="934" y="1115"/>
                  <a:pt x="934" y="1115"/>
                  <a:pt x="934" y="1115"/>
                </a:cubicBezTo>
                <a:cubicBezTo>
                  <a:pt x="933" y="1115"/>
                  <a:pt x="933" y="1115"/>
                  <a:pt x="933" y="1115"/>
                </a:cubicBezTo>
                <a:cubicBezTo>
                  <a:pt x="901" y="1134"/>
                  <a:pt x="901" y="1134"/>
                  <a:pt x="901" y="1134"/>
                </a:cubicBezTo>
                <a:cubicBezTo>
                  <a:pt x="906" y="1134"/>
                  <a:pt x="909" y="1136"/>
                  <a:pt x="908" y="1141"/>
                </a:cubicBezTo>
                <a:cubicBezTo>
                  <a:pt x="907" y="1145"/>
                  <a:pt x="904" y="1146"/>
                  <a:pt x="896" y="1147"/>
                </a:cubicBezTo>
                <a:cubicBezTo>
                  <a:pt x="806" y="1145"/>
                  <a:pt x="806" y="1145"/>
                  <a:pt x="806" y="1145"/>
                </a:cubicBezTo>
                <a:cubicBezTo>
                  <a:pt x="706" y="1142"/>
                  <a:pt x="627" y="1169"/>
                  <a:pt x="572" y="1226"/>
                </a:cubicBezTo>
                <a:cubicBezTo>
                  <a:pt x="570" y="1227"/>
                  <a:pt x="570" y="1227"/>
                  <a:pt x="570" y="1227"/>
                </a:cubicBezTo>
                <a:cubicBezTo>
                  <a:pt x="568" y="1228"/>
                  <a:pt x="568" y="1228"/>
                  <a:pt x="568" y="1228"/>
                </a:cubicBezTo>
                <a:cubicBezTo>
                  <a:pt x="567" y="1228"/>
                  <a:pt x="567" y="1228"/>
                  <a:pt x="567" y="1228"/>
                </a:cubicBezTo>
                <a:cubicBezTo>
                  <a:pt x="530" y="1232"/>
                  <a:pt x="530" y="1232"/>
                  <a:pt x="530" y="1232"/>
                </a:cubicBezTo>
                <a:cubicBezTo>
                  <a:pt x="528" y="1233"/>
                  <a:pt x="528" y="1233"/>
                  <a:pt x="528" y="1233"/>
                </a:cubicBezTo>
                <a:cubicBezTo>
                  <a:pt x="526" y="1233"/>
                  <a:pt x="526" y="1233"/>
                  <a:pt x="526" y="1233"/>
                </a:cubicBezTo>
                <a:cubicBezTo>
                  <a:pt x="516" y="1208"/>
                  <a:pt x="516" y="1208"/>
                  <a:pt x="516" y="1208"/>
                </a:cubicBezTo>
                <a:cubicBezTo>
                  <a:pt x="478" y="1218"/>
                  <a:pt x="478" y="1218"/>
                  <a:pt x="478" y="1218"/>
                </a:cubicBezTo>
                <a:cubicBezTo>
                  <a:pt x="458" y="1219"/>
                  <a:pt x="431" y="1213"/>
                  <a:pt x="402" y="1199"/>
                </a:cubicBezTo>
                <a:cubicBezTo>
                  <a:pt x="374" y="1187"/>
                  <a:pt x="350" y="1171"/>
                  <a:pt x="326" y="1152"/>
                </a:cubicBezTo>
                <a:cubicBezTo>
                  <a:pt x="310" y="1140"/>
                  <a:pt x="290" y="1131"/>
                  <a:pt x="267" y="1127"/>
                </a:cubicBezTo>
                <a:cubicBezTo>
                  <a:pt x="233" y="1124"/>
                  <a:pt x="233" y="1124"/>
                  <a:pt x="233" y="1124"/>
                </a:cubicBezTo>
                <a:cubicBezTo>
                  <a:pt x="195" y="1129"/>
                  <a:pt x="195" y="1129"/>
                  <a:pt x="195" y="1129"/>
                </a:cubicBezTo>
                <a:cubicBezTo>
                  <a:pt x="167" y="1133"/>
                  <a:pt x="140" y="1133"/>
                  <a:pt x="115" y="1131"/>
                </a:cubicBezTo>
                <a:cubicBezTo>
                  <a:pt x="84" y="1129"/>
                  <a:pt x="47" y="1121"/>
                  <a:pt x="3" y="1107"/>
                </a:cubicBezTo>
                <a:cubicBezTo>
                  <a:pt x="0" y="1113"/>
                  <a:pt x="0" y="1113"/>
                  <a:pt x="0" y="1113"/>
                </a:cubicBezTo>
                <a:cubicBezTo>
                  <a:pt x="1" y="1113"/>
                  <a:pt x="1" y="1113"/>
                  <a:pt x="1" y="1113"/>
                </a:cubicBezTo>
                <a:cubicBezTo>
                  <a:pt x="2" y="1113"/>
                  <a:pt x="2" y="1113"/>
                  <a:pt x="2" y="1113"/>
                </a:cubicBezTo>
                <a:cubicBezTo>
                  <a:pt x="3" y="1114"/>
                  <a:pt x="3" y="1114"/>
                  <a:pt x="3" y="1114"/>
                </a:cubicBezTo>
                <a:cubicBezTo>
                  <a:pt x="3" y="1115"/>
                  <a:pt x="3" y="1115"/>
                  <a:pt x="3" y="1115"/>
                </a:cubicBezTo>
                <a:cubicBezTo>
                  <a:pt x="4" y="1126"/>
                  <a:pt x="4" y="1126"/>
                  <a:pt x="4" y="1126"/>
                </a:cubicBezTo>
                <a:cubicBezTo>
                  <a:pt x="13" y="1146"/>
                  <a:pt x="13" y="1146"/>
                  <a:pt x="13" y="1146"/>
                </a:cubicBezTo>
                <a:cubicBezTo>
                  <a:pt x="35" y="1173"/>
                  <a:pt x="35" y="1173"/>
                  <a:pt x="35" y="1173"/>
                </a:cubicBezTo>
                <a:cubicBezTo>
                  <a:pt x="36" y="1176"/>
                  <a:pt x="36" y="1176"/>
                  <a:pt x="36" y="1176"/>
                </a:cubicBezTo>
                <a:cubicBezTo>
                  <a:pt x="32" y="1196"/>
                  <a:pt x="32" y="1196"/>
                  <a:pt x="32" y="1196"/>
                </a:cubicBezTo>
                <a:cubicBezTo>
                  <a:pt x="32" y="1198"/>
                  <a:pt x="32" y="1198"/>
                  <a:pt x="32" y="1198"/>
                </a:cubicBezTo>
                <a:cubicBezTo>
                  <a:pt x="31" y="1198"/>
                  <a:pt x="31" y="1198"/>
                  <a:pt x="31" y="1198"/>
                </a:cubicBezTo>
                <a:cubicBezTo>
                  <a:pt x="19" y="1214"/>
                  <a:pt x="19" y="1214"/>
                  <a:pt x="19" y="1214"/>
                </a:cubicBezTo>
                <a:cubicBezTo>
                  <a:pt x="32" y="1228"/>
                  <a:pt x="32" y="1228"/>
                  <a:pt x="32" y="1228"/>
                </a:cubicBezTo>
                <a:cubicBezTo>
                  <a:pt x="38" y="1233"/>
                  <a:pt x="41" y="1238"/>
                  <a:pt x="41" y="1242"/>
                </a:cubicBezTo>
                <a:cubicBezTo>
                  <a:pt x="44" y="1262"/>
                  <a:pt x="44" y="1262"/>
                  <a:pt x="44" y="1262"/>
                </a:cubicBezTo>
                <a:cubicBezTo>
                  <a:pt x="60" y="1278"/>
                  <a:pt x="60" y="1278"/>
                  <a:pt x="60" y="1278"/>
                </a:cubicBezTo>
                <a:cubicBezTo>
                  <a:pt x="60" y="1280"/>
                  <a:pt x="60" y="1280"/>
                  <a:pt x="60" y="1280"/>
                </a:cubicBezTo>
                <a:cubicBezTo>
                  <a:pt x="62" y="1294"/>
                  <a:pt x="62" y="1294"/>
                  <a:pt x="62" y="1294"/>
                </a:cubicBezTo>
                <a:cubicBezTo>
                  <a:pt x="62" y="1304"/>
                  <a:pt x="62" y="1304"/>
                  <a:pt x="62" y="1304"/>
                </a:cubicBezTo>
                <a:cubicBezTo>
                  <a:pt x="71" y="1312"/>
                  <a:pt x="71" y="1312"/>
                  <a:pt x="71" y="1312"/>
                </a:cubicBezTo>
                <a:cubicBezTo>
                  <a:pt x="78" y="1309"/>
                  <a:pt x="78" y="1309"/>
                  <a:pt x="78" y="1309"/>
                </a:cubicBezTo>
                <a:cubicBezTo>
                  <a:pt x="79" y="1306"/>
                  <a:pt x="79" y="1306"/>
                  <a:pt x="79" y="1306"/>
                </a:cubicBezTo>
                <a:cubicBezTo>
                  <a:pt x="82" y="1298"/>
                  <a:pt x="87" y="1294"/>
                  <a:pt x="95" y="1293"/>
                </a:cubicBezTo>
                <a:cubicBezTo>
                  <a:pt x="103" y="1289"/>
                  <a:pt x="103" y="1289"/>
                  <a:pt x="103" y="1289"/>
                </a:cubicBezTo>
                <a:cubicBezTo>
                  <a:pt x="159" y="1284"/>
                  <a:pt x="159" y="1284"/>
                  <a:pt x="159" y="1284"/>
                </a:cubicBezTo>
                <a:cubicBezTo>
                  <a:pt x="181" y="1276"/>
                  <a:pt x="181" y="1276"/>
                  <a:pt x="181" y="1276"/>
                </a:cubicBezTo>
                <a:cubicBezTo>
                  <a:pt x="183" y="1275"/>
                  <a:pt x="183" y="1275"/>
                  <a:pt x="183" y="1275"/>
                </a:cubicBezTo>
                <a:cubicBezTo>
                  <a:pt x="186" y="1272"/>
                  <a:pt x="186" y="1272"/>
                  <a:pt x="186" y="1272"/>
                </a:cubicBezTo>
                <a:cubicBezTo>
                  <a:pt x="198" y="1298"/>
                  <a:pt x="198" y="1298"/>
                  <a:pt x="198" y="1298"/>
                </a:cubicBezTo>
                <a:cubicBezTo>
                  <a:pt x="199" y="1298"/>
                  <a:pt x="199" y="1298"/>
                  <a:pt x="199" y="1298"/>
                </a:cubicBezTo>
                <a:cubicBezTo>
                  <a:pt x="199" y="1298"/>
                  <a:pt x="199" y="1298"/>
                  <a:pt x="199" y="1298"/>
                </a:cubicBezTo>
                <a:cubicBezTo>
                  <a:pt x="200" y="1304"/>
                  <a:pt x="199" y="1309"/>
                  <a:pt x="196" y="1315"/>
                </a:cubicBezTo>
                <a:cubicBezTo>
                  <a:pt x="165" y="1358"/>
                  <a:pt x="165" y="1358"/>
                  <a:pt x="165" y="1358"/>
                </a:cubicBezTo>
                <a:cubicBezTo>
                  <a:pt x="167" y="1365"/>
                  <a:pt x="167" y="1365"/>
                  <a:pt x="167" y="1365"/>
                </a:cubicBezTo>
                <a:cubicBezTo>
                  <a:pt x="181" y="1379"/>
                  <a:pt x="181" y="1379"/>
                  <a:pt x="181" y="1379"/>
                </a:cubicBezTo>
                <a:cubicBezTo>
                  <a:pt x="195" y="1388"/>
                  <a:pt x="195" y="1388"/>
                  <a:pt x="195" y="1388"/>
                </a:cubicBezTo>
                <a:cubicBezTo>
                  <a:pt x="196" y="1388"/>
                  <a:pt x="196" y="1388"/>
                  <a:pt x="196" y="1388"/>
                </a:cubicBezTo>
                <a:cubicBezTo>
                  <a:pt x="202" y="1396"/>
                  <a:pt x="207" y="1401"/>
                  <a:pt x="214" y="1403"/>
                </a:cubicBezTo>
                <a:cubicBezTo>
                  <a:pt x="221" y="1405"/>
                  <a:pt x="229" y="1412"/>
                  <a:pt x="235" y="1420"/>
                </a:cubicBezTo>
                <a:cubicBezTo>
                  <a:pt x="236" y="1423"/>
                  <a:pt x="236" y="1423"/>
                  <a:pt x="236" y="1423"/>
                </a:cubicBezTo>
                <a:cubicBezTo>
                  <a:pt x="246" y="1428"/>
                  <a:pt x="246" y="1428"/>
                  <a:pt x="246" y="1428"/>
                </a:cubicBezTo>
                <a:cubicBezTo>
                  <a:pt x="250" y="1429"/>
                  <a:pt x="250" y="1429"/>
                  <a:pt x="250" y="1429"/>
                </a:cubicBezTo>
                <a:cubicBezTo>
                  <a:pt x="251" y="1429"/>
                  <a:pt x="251" y="1429"/>
                  <a:pt x="251" y="1429"/>
                </a:cubicBezTo>
                <a:cubicBezTo>
                  <a:pt x="254" y="1440"/>
                  <a:pt x="254" y="1440"/>
                  <a:pt x="254" y="1440"/>
                </a:cubicBezTo>
                <a:cubicBezTo>
                  <a:pt x="254" y="1440"/>
                  <a:pt x="254" y="1440"/>
                  <a:pt x="254" y="1440"/>
                </a:cubicBezTo>
                <a:cubicBezTo>
                  <a:pt x="255" y="1452"/>
                  <a:pt x="255" y="1452"/>
                  <a:pt x="255" y="1452"/>
                </a:cubicBezTo>
                <a:cubicBezTo>
                  <a:pt x="259" y="1469"/>
                  <a:pt x="259" y="1469"/>
                  <a:pt x="259" y="1469"/>
                </a:cubicBezTo>
                <a:cubicBezTo>
                  <a:pt x="286" y="1473"/>
                  <a:pt x="286" y="1473"/>
                  <a:pt x="286" y="1473"/>
                </a:cubicBezTo>
                <a:cubicBezTo>
                  <a:pt x="288" y="1473"/>
                  <a:pt x="288" y="1473"/>
                  <a:pt x="288" y="1473"/>
                </a:cubicBezTo>
                <a:cubicBezTo>
                  <a:pt x="289" y="1474"/>
                  <a:pt x="289" y="1474"/>
                  <a:pt x="289" y="1474"/>
                </a:cubicBezTo>
                <a:cubicBezTo>
                  <a:pt x="289" y="1475"/>
                  <a:pt x="289" y="1475"/>
                  <a:pt x="289" y="1475"/>
                </a:cubicBezTo>
                <a:cubicBezTo>
                  <a:pt x="290" y="1477"/>
                  <a:pt x="290" y="1477"/>
                  <a:pt x="290" y="1477"/>
                </a:cubicBezTo>
                <a:cubicBezTo>
                  <a:pt x="297" y="1492"/>
                  <a:pt x="297" y="1492"/>
                  <a:pt x="297" y="1492"/>
                </a:cubicBezTo>
                <a:cubicBezTo>
                  <a:pt x="318" y="1499"/>
                  <a:pt x="318" y="1499"/>
                  <a:pt x="318" y="1499"/>
                </a:cubicBezTo>
                <a:cubicBezTo>
                  <a:pt x="333" y="1492"/>
                  <a:pt x="333" y="1492"/>
                  <a:pt x="333" y="1492"/>
                </a:cubicBezTo>
                <a:cubicBezTo>
                  <a:pt x="331" y="1484"/>
                  <a:pt x="331" y="1484"/>
                  <a:pt x="331" y="1484"/>
                </a:cubicBezTo>
                <a:cubicBezTo>
                  <a:pt x="317" y="1471"/>
                  <a:pt x="317" y="1471"/>
                  <a:pt x="317" y="1471"/>
                </a:cubicBezTo>
                <a:cubicBezTo>
                  <a:pt x="319" y="1469"/>
                  <a:pt x="319" y="1469"/>
                  <a:pt x="319" y="1469"/>
                </a:cubicBezTo>
                <a:cubicBezTo>
                  <a:pt x="319" y="1467"/>
                  <a:pt x="319" y="1467"/>
                  <a:pt x="319" y="1467"/>
                </a:cubicBezTo>
                <a:cubicBezTo>
                  <a:pt x="331" y="1445"/>
                  <a:pt x="331" y="1445"/>
                  <a:pt x="331" y="1445"/>
                </a:cubicBezTo>
                <a:cubicBezTo>
                  <a:pt x="356" y="1445"/>
                  <a:pt x="356" y="1445"/>
                  <a:pt x="356" y="1445"/>
                </a:cubicBezTo>
                <a:cubicBezTo>
                  <a:pt x="357" y="1446"/>
                  <a:pt x="357" y="1446"/>
                  <a:pt x="357" y="1446"/>
                </a:cubicBezTo>
                <a:cubicBezTo>
                  <a:pt x="393" y="1458"/>
                  <a:pt x="393" y="1458"/>
                  <a:pt x="393" y="1458"/>
                </a:cubicBezTo>
                <a:cubicBezTo>
                  <a:pt x="413" y="1455"/>
                  <a:pt x="413" y="1455"/>
                  <a:pt x="413" y="1455"/>
                </a:cubicBezTo>
                <a:cubicBezTo>
                  <a:pt x="429" y="1440"/>
                  <a:pt x="429" y="1440"/>
                  <a:pt x="429" y="1440"/>
                </a:cubicBezTo>
                <a:cubicBezTo>
                  <a:pt x="447" y="1418"/>
                  <a:pt x="459" y="1409"/>
                  <a:pt x="466" y="1414"/>
                </a:cubicBezTo>
                <a:cubicBezTo>
                  <a:pt x="474" y="1413"/>
                  <a:pt x="474" y="1413"/>
                  <a:pt x="474" y="1413"/>
                </a:cubicBezTo>
                <a:cubicBezTo>
                  <a:pt x="484" y="1413"/>
                  <a:pt x="489" y="1414"/>
                  <a:pt x="492" y="1415"/>
                </a:cubicBezTo>
                <a:cubicBezTo>
                  <a:pt x="493" y="1417"/>
                  <a:pt x="495" y="1419"/>
                  <a:pt x="495" y="1421"/>
                </a:cubicBezTo>
                <a:cubicBezTo>
                  <a:pt x="495" y="1426"/>
                  <a:pt x="499" y="1434"/>
                  <a:pt x="505" y="1446"/>
                </a:cubicBezTo>
                <a:cubicBezTo>
                  <a:pt x="505" y="1447"/>
                  <a:pt x="505" y="1447"/>
                  <a:pt x="505" y="1447"/>
                </a:cubicBezTo>
                <a:cubicBezTo>
                  <a:pt x="505" y="1448"/>
                  <a:pt x="505" y="1448"/>
                  <a:pt x="505" y="1448"/>
                </a:cubicBezTo>
                <a:cubicBezTo>
                  <a:pt x="508" y="1462"/>
                  <a:pt x="508" y="1462"/>
                  <a:pt x="508" y="1462"/>
                </a:cubicBezTo>
                <a:cubicBezTo>
                  <a:pt x="508" y="1466"/>
                  <a:pt x="508" y="1466"/>
                  <a:pt x="508" y="1466"/>
                </a:cubicBezTo>
                <a:cubicBezTo>
                  <a:pt x="504" y="1483"/>
                  <a:pt x="504" y="1483"/>
                  <a:pt x="504" y="1483"/>
                </a:cubicBezTo>
                <a:cubicBezTo>
                  <a:pt x="504" y="1483"/>
                  <a:pt x="504" y="1483"/>
                  <a:pt x="504" y="1483"/>
                </a:cubicBezTo>
                <a:cubicBezTo>
                  <a:pt x="504" y="1484"/>
                  <a:pt x="504" y="1484"/>
                  <a:pt x="504" y="1484"/>
                </a:cubicBezTo>
                <a:cubicBezTo>
                  <a:pt x="503" y="1485"/>
                  <a:pt x="503" y="1485"/>
                  <a:pt x="503" y="1485"/>
                </a:cubicBezTo>
                <a:cubicBezTo>
                  <a:pt x="485" y="1506"/>
                  <a:pt x="485" y="1506"/>
                  <a:pt x="485" y="1506"/>
                </a:cubicBezTo>
                <a:cubicBezTo>
                  <a:pt x="484" y="1507"/>
                  <a:pt x="484" y="1507"/>
                  <a:pt x="484" y="1507"/>
                </a:cubicBezTo>
                <a:cubicBezTo>
                  <a:pt x="484" y="1507"/>
                  <a:pt x="484" y="1507"/>
                  <a:pt x="484" y="1507"/>
                </a:cubicBezTo>
                <a:cubicBezTo>
                  <a:pt x="446" y="1524"/>
                  <a:pt x="446" y="1524"/>
                  <a:pt x="446" y="1524"/>
                </a:cubicBezTo>
                <a:cubicBezTo>
                  <a:pt x="441" y="1534"/>
                  <a:pt x="441" y="1534"/>
                  <a:pt x="441" y="1534"/>
                </a:cubicBezTo>
                <a:cubicBezTo>
                  <a:pt x="435" y="1565"/>
                  <a:pt x="435" y="1565"/>
                  <a:pt x="435" y="1565"/>
                </a:cubicBezTo>
                <a:cubicBezTo>
                  <a:pt x="439" y="1580"/>
                  <a:pt x="439" y="1580"/>
                  <a:pt x="439" y="1580"/>
                </a:cubicBezTo>
                <a:cubicBezTo>
                  <a:pt x="448" y="1595"/>
                  <a:pt x="448" y="1595"/>
                  <a:pt x="448" y="1595"/>
                </a:cubicBezTo>
                <a:cubicBezTo>
                  <a:pt x="452" y="1599"/>
                  <a:pt x="452" y="1599"/>
                  <a:pt x="452" y="1599"/>
                </a:cubicBezTo>
                <a:cubicBezTo>
                  <a:pt x="465" y="1607"/>
                  <a:pt x="465" y="1607"/>
                  <a:pt x="465" y="1607"/>
                </a:cubicBezTo>
                <a:cubicBezTo>
                  <a:pt x="509" y="1607"/>
                  <a:pt x="509" y="1607"/>
                  <a:pt x="509" y="1607"/>
                </a:cubicBezTo>
                <a:cubicBezTo>
                  <a:pt x="546" y="1602"/>
                  <a:pt x="546" y="1602"/>
                  <a:pt x="546" y="1602"/>
                </a:cubicBezTo>
                <a:cubicBezTo>
                  <a:pt x="552" y="1596"/>
                  <a:pt x="552" y="1596"/>
                  <a:pt x="552" y="1596"/>
                </a:cubicBezTo>
                <a:cubicBezTo>
                  <a:pt x="557" y="1590"/>
                  <a:pt x="562" y="1588"/>
                  <a:pt x="565" y="1588"/>
                </a:cubicBezTo>
                <a:cubicBezTo>
                  <a:pt x="591" y="1592"/>
                  <a:pt x="591" y="1592"/>
                  <a:pt x="591" y="1592"/>
                </a:cubicBezTo>
                <a:cubicBezTo>
                  <a:pt x="593" y="1588"/>
                  <a:pt x="593" y="1588"/>
                  <a:pt x="593" y="1588"/>
                </a:cubicBezTo>
                <a:cubicBezTo>
                  <a:pt x="591" y="1581"/>
                  <a:pt x="591" y="1574"/>
                  <a:pt x="595" y="1568"/>
                </a:cubicBezTo>
                <a:cubicBezTo>
                  <a:pt x="605" y="1550"/>
                  <a:pt x="605" y="1550"/>
                  <a:pt x="605" y="1550"/>
                </a:cubicBezTo>
                <a:cubicBezTo>
                  <a:pt x="605" y="1516"/>
                  <a:pt x="605" y="1516"/>
                  <a:pt x="605" y="1516"/>
                </a:cubicBezTo>
                <a:cubicBezTo>
                  <a:pt x="605" y="1515"/>
                  <a:pt x="605" y="1515"/>
                  <a:pt x="605" y="1515"/>
                </a:cubicBezTo>
                <a:cubicBezTo>
                  <a:pt x="624" y="1460"/>
                  <a:pt x="624" y="1460"/>
                  <a:pt x="624" y="1460"/>
                </a:cubicBezTo>
                <a:cubicBezTo>
                  <a:pt x="625" y="1459"/>
                  <a:pt x="625" y="1459"/>
                  <a:pt x="625" y="1459"/>
                </a:cubicBezTo>
                <a:cubicBezTo>
                  <a:pt x="625" y="1458"/>
                  <a:pt x="625" y="1458"/>
                  <a:pt x="625" y="1458"/>
                </a:cubicBezTo>
                <a:cubicBezTo>
                  <a:pt x="626" y="1458"/>
                  <a:pt x="626" y="1458"/>
                  <a:pt x="626" y="1458"/>
                </a:cubicBezTo>
                <a:cubicBezTo>
                  <a:pt x="626" y="1457"/>
                  <a:pt x="626" y="1457"/>
                  <a:pt x="626" y="1457"/>
                </a:cubicBezTo>
                <a:cubicBezTo>
                  <a:pt x="659" y="1431"/>
                  <a:pt x="659" y="1431"/>
                  <a:pt x="659" y="1431"/>
                </a:cubicBezTo>
                <a:cubicBezTo>
                  <a:pt x="661" y="1429"/>
                  <a:pt x="661" y="1429"/>
                  <a:pt x="661" y="1429"/>
                </a:cubicBezTo>
                <a:cubicBezTo>
                  <a:pt x="690" y="1441"/>
                  <a:pt x="690" y="1441"/>
                  <a:pt x="690" y="1441"/>
                </a:cubicBezTo>
                <a:cubicBezTo>
                  <a:pt x="690" y="1441"/>
                  <a:pt x="690" y="1441"/>
                  <a:pt x="690" y="1441"/>
                </a:cubicBezTo>
                <a:cubicBezTo>
                  <a:pt x="705" y="1452"/>
                  <a:pt x="712" y="1460"/>
                  <a:pt x="712" y="1466"/>
                </a:cubicBezTo>
                <a:cubicBezTo>
                  <a:pt x="710" y="1489"/>
                  <a:pt x="710" y="1489"/>
                  <a:pt x="710" y="1489"/>
                </a:cubicBezTo>
                <a:cubicBezTo>
                  <a:pt x="700" y="1504"/>
                  <a:pt x="700" y="1504"/>
                  <a:pt x="700" y="1504"/>
                </a:cubicBezTo>
                <a:cubicBezTo>
                  <a:pt x="693" y="1525"/>
                  <a:pt x="693" y="1525"/>
                  <a:pt x="693" y="1525"/>
                </a:cubicBezTo>
                <a:cubicBezTo>
                  <a:pt x="693" y="1548"/>
                  <a:pt x="693" y="1548"/>
                  <a:pt x="693" y="1548"/>
                </a:cubicBezTo>
                <a:cubicBezTo>
                  <a:pt x="700" y="1559"/>
                  <a:pt x="700" y="1559"/>
                  <a:pt x="700" y="1559"/>
                </a:cubicBezTo>
                <a:cubicBezTo>
                  <a:pt x="710" y="1557"/>
                  <a:pt x="710" y="1557"/>
                  <a:pt x="710" y="1557"/>
                </a:cubicBezTo>
                <a:cubicBezTo>
                  <a:pt x="712" y="1556"/>
                  <a:pt x="712" y="1556"/>
                  <a:pt x="712" y="1556"/>
                </a:cubicBezTo>
                <a:cubicBezTo>
                  <a:pt x="728" y="1557"/>
                  <a:pt x="728" y="1557"/>
                  <a:pt x="728" y="1557"/>
                </a:cubicBezTo>
                <a:cubicBezTo>
                  <a:pt x="736" y="1562"/>
                  <a:pt x="741" y="1569"/>
                  <a:pt x="746" y="1580"/>
                </a:cubicBezTo>
                <a:cubicBezTo>
                  <a:pt x="755" y="1583"/>
                  <a:pt x="755" y="1583"/>
                  <a:pt x="755" y="1583"/>
                </a:cubicBezTo>
                <a:cubicBezTo>
                  <a:pt x="756" y="1583"/>
                  <a:pt x="756" y="1583"/>
                  <a:pt x="756" y="1583"/>
                </a:cubicBezTo>
                <a:cubicBezTo>
                  <a:pt x="756" y="1583"/>
                  <a:pt x="756" y="1583"/>
                  <a:pt x="756" y="1583"/>
                </a:cubicBezTo>
                <a:cubicBezTo>
                  <a:pt x="757" y="1583"/>
                  <a:pt x="757" y="1583"/>
                  <a:pt x="757" y="1583"/>
                </a:cubicBezTo>
                <a:cubicBezTo>
                  <a:pt x="793" y="1600"/>
                  <a:pt x="793" y="1600"/>
                  <a:pt x="793" y="1600"/>
                </a:cubicBezTo>
                <a:cubicBezTo>
                  <a:pt x="809" y="1605"/>
                  <a:pt x="809" y="1605"/>
                  <a:pt x="809" y="1605"/>
                </a:cubicBezTo>
                <a:cubicBezTo>
                  <a:pt x="831" y="1602"/>
                  <a:pt x="831" y="1602"/>
                  <a:pt x="831" y="1602"/>
                </a:cubicBezTo>
                <a:cubicBezTo>
                  <a:pt x="841" y="1589"/>
                  <a:pt x="841" y="1589"/>
                  <a:pt x="841" y="1589"/>
                </a:cubicBezTo>
                <a:cubicBezTo>
                  <a:pt x="853" y="1537"/>
                  <a:pt x="853" y="1537"/>
                  <a:pt x="853" y="1537"/>
                </a:cubicBezTo>
                <a:cubicBezTo>
                  <a:pt x="854" y="1509"/>
                  <a:pt x="854" y="1509"/>
                  <a:pt x="854" y="1509"/>
                </a:cubicBezTo>
                <a:cubicBezTo>
                  <a:pt x="854" y="1507"/>
                  <a:pt x="854" y="1507"/>
                  <a:pt x="854" y="1507"/>
                </a:cubicBezTo>
                <a:cubicBezTo>
                  <a:pt x="857" y="1506"/>
                  <a:pt x="857" y="1506"/>
                  <a:pt x="857" y="1506"/>
                </a:cubicBezTo>
                <a:cubicBezTo>
                  <a:pt x="858" y="1505"/>
                  <a:pt x="858" y="1505"/>
                  <a:pt x="858" y="1505"/>
                </a:cubicBezTo>
                <a:cubicBezTo>
                  <a:pt x="878" y="1488"/>
                  <a:pt x="878" y="1488"/>
                  <a:pt x="878" y="1488"/>
                </a:cubicBezTo>
                <a:cubicBezTo>
                  <a:pt x="889" y="1473"/>
                  <a:pt x="889" y="1473"/>
                  <a:pt x="889" y="1473"/>
                </a:cubicBezTo>
                <a:cubicBezTo>
                  <a:pt x="890" y="1472"/>
                  <a:pt x="890" y="1472"/>
                  <a:pt x="890" y="1472"/>
                </a:cubicBezTo>
                <a:cubicBezTo>
                  <a:pt x="911" y="1462"/>
                  <a:pt x="911" y="1462"/>
                  <a:pt x="911" y="1462"/>
                </a:cubicBezTo>
                <a:cubicBezTo>
                  <a:pt x="924" y="1455"/>
                  <a:pt x="924" y="1455"/>
                  <a:pt x="924" y="1455"/>
                </a:cubicBezTo>
                <a:cubicBezTo>
                  <a:pt x="940" y="1449"/>
                  <a:pt x="940" y="1449"/>
                  <a:pt x="940" y="1449"/>
                </a:cubicBezTo>
                <a:cubicBezTo>
                  <a:pt x="931" y="1417"/>
                  <a:pt x="931" y="1417"/>
                  <a:pt x="931" y="1417"/>
                </a:cubicBezTo>
                <a:cubicBezTo>
                  <a:pt x="967" y="1421"/>
                  <a:pt x="967" y="1421"/>
                  <a:pt x="967" y="1421"/>
                </a:cubicBezTo>
                <a:cubicBezTo>
                  <a:pt x="967" y="1421"/>
                  <a:pt x="967" y="1421"/>
                  <a:pt x="967" y="1421"/>
                </a:cubicBezTo>
                <a:cubicBezTo>
                  <a:pt x="967" y="1422"/>
                  <a:pt x="967" y="1422"/>
                  <a:pt x="967" y="1422"/>
                </a:cubicBezTo>
                <a:cubicBezTo>
                  <a:pt x="967" y="1422"/>
                  <a:pt x="967" y="1422"/>
                  <a:pt x="967" y="1422"/>
                </a:cubicBezTo>
                <a:cubicBezTo>
                  <a:pt x="986" y="1430"/>
                  <a:pt x="986" y="1430"/>
                  <a:pt x="986" y="1430"/>
                </a:cubicBezTo>
                <a:cubicBezTo>
                  <a:pt x="986" y="1430"/>
                  <a:pt x="986" y="1430"/>
                  <a:pt x="986" y="1430"/>
                </a:cubicBezTo>
                <a:cubicBezTo>
                  <a:pt x="986" y="1429"/>
                  <a:pt x="986" y="1429"/>
                  <a:pt x="986" y="1429"/>
                </a:cubicBezTo>
                <a:cubicBezTo>
                  <a:pt x="992" y="1409"/>
                  <a:pt x="992" y="1409"/>
                  <a:pt x="992" y="1409"/>
                </a:cubicBezTo>
                <a:cubicBezTo>
                  <a:pt x="992" y="1405"/>
                  <a:pt x="992" y="1405"/>
                  <a:pt x="992" y="1405"/>
                </a:cubicBezTo>
                <a:cubicBezTo>
                  <a:pt x="995" y="1407"/>
                  <a:pt x="995" y="1407"/>
                  <a:pt x="995" y="1407"/>
                </a:cubicBezTo>
                <a:cubicBezTo>
                  <a:pt x="997" y="1407"/>
                  <a:pt x="997" y="1407"/>
                  <a:pt x="997" y="1407"/>
                </a:cubicBezTo>
                <a:cubicBezTo>
                  <a:pt x="1014" y="1411"/>
                  <a:pt x="1014" y="1411"/>
                  <a:pt x="1014" y="1411"/>
                </a:cubicBezTo>
                <a:cubicBezTo>
                  <a:pt x="1022" y="1411"/>
                  <a:pt x="1022" y="1411"/>
                  <a:pt x="1022" y="1411"/>
                </a:cubicBezTo>
                <a:cubicBezTo>
                  <a:pt x="1038" y="1393"/>
                  <a:pt x="1038" y="1393"/>
                  <a:pt x="1038" y="1393"/>
                </a:cubicBezTo>
                <a:cubicBezTo>
                  <a:pt x="1039" y="1393"/>
                  <a:pt x="1039" y="1393"/>
                  <a:pt x="1039" y="1393"/>
                </a:cubicBezTo>
                <a:cubicBezTo>
                  <a:pt x="1040" y="1392"/>
                  <a:pt x="1040" y="1392"/>
                  <a:pt x="1040" y="1392"/>
                </a:cubicBezTo>
                <a:cubicBezTo>
                  <a:pt x="1041" y="1392"/>
                  <a:pt x="1041" y="1392"/>
                  <a:pt x="1041" y="1392"/>
                </a:cubicBezTo>
                <a:cubicBezTo>
                  <a:pt x="1062" y="1388"/>
                  <a:pt x="1062" y="1388"/>
                  <a:pt x="1062" y="1388"/>
                </a:cubicBezTo>
                <a:cubicBezTo>
                  <a:pt x="1080" y="1371"/>
                  <a:pt x="1080" y="1371"/>
                  <a:pt x="1080" y="1371"/>
                </a:cubicBezTo>
                <a:cubicBezTo>
                  <a:pt x="1090" y="1357"/>
                  <a:pt x="1090" y="1357"/>
                  <a:pt x="1090" y="1357"/>
                </a:cubicBezTo>
                <a:cubicBezTo>
                  <a:pt x="1090" y="1340"/>
                  <a:pt x="1090" y="1340"/>
                  <a:pt x="1090" y="1340"/>
                </a:cubicBezTo>
                <a:cubicBezTo>
                  <a:pt x="1090" y="1334"/>
                  <a:pt x="1093" y="1329"/>
                  <a:pt x="1099" y="1326"/>
                </a:cubicBezTo>
                <a:cubicBezTo>
                  <a:pt x="1099" y="1326"/>
                  <a:pt x="1099" y="1326"/>
                  <a:pt x="1099" y="1326"/>
                </a:cubicBezTo>
                <a:cubicBezTo>
                  <a:pt x="1101" y="1326"/>
                  <a:pt x="1101" y="1326"/>
                  <a:pt x="1101" y="1326"/>
                </a:cubicBezTo>
                <a:cubicBezTo>
                  <a:pt x="1102" y="1326"/>
                  <a:pt x="1102" y="1326"/>
                  <a:pt x="1102" y="1326"/>
                </a:cubicBezTo>
                <a:cubicBezTo>
                  <a:pt x="1122" y="1328"/>
                  <a:pt x="1122" y="1328"/>
                  <a:pt x="1122" y="1328"/>
                </a:cubicBezTo>
                <a:cubicBezTo>
                  <a:pt x="1131" y="1323"/>
                  <a:pt x="1131" y="1323"/>
                  <a:pt x="1131" y="1323"/>
                </a:cubicBezTo>
                <a:cubicBezTo>
                  <a:pt x="1134" y="1308"/>
                  <a:pt x="1134" y="1308"/>
                  <a:pt x="1134" y="1308"/>
                </a:cubicBezTo>
                <a:cubicBezTo>
                  <a:pt x="1155" y="1302"/>
                  <a:pt x="1155" y="1302"/>
                  <a:pt x="1155" y="1302"/>
                </a:cubicBezTo>
                <a:cubicBezTo>
                  <a:pt x="1156" y="1302"/>
                  <a:pt x="1156" y="1302"/>
                  <a:pt x="1156" y="1302"/>
                </a:cubicBezTo>
                <a:cubicBezTo>
                  <a:pt x="1157" y="1302"/>
                  <a:pt x="1157" y="1302"/>
                  <a:pt x="1157" y="1302"/>
                </a:cubicBezTo>
                <a:cubicBezTo>
                  <a:pt x="1157" y="1302"/>
                  <a:pt x="1157" y="1302"/>
                  <a:pt x="1157" y="1302"/>
                </a:cubicBezTo>
                <a:cubicBezTo>
                  <a:pt x="1184" y="1305"/>
                  <a:pt x="1184" y="1305"/>
                  <a:pt x="1184" y="1305"/>
                </a:cubicBezTo>
                <a:cubicBezTo>
                  <a:pt x="1205" y="1300"/>
                  <a:pt x="1205" y="1300"/>
                  <a:pt x="1205" y="1300"/>
                </a:cubicBezTo>
                <a:cubicBezTo>
                  <a:pt x="1217" y="1287"/>
                  <a:pt x="1217" y="1287"/>
                  <a:pt x="1217" y="1287"/>
                </a:cubicBezTo>
                <a:cubicBezTo>
                  <a:pt x="1226" y="1270"/>
                  <a:pt x="1226" y="1270"/>
                  <a:pt x="1226" y="1270"/>
                </a:cubicBezTo>
                <a:cubicBezTo>
                  <a:pt x="1210" y="1253"/>
                  <a:pt x="1210" y="1253"/>
                  <a:pt x="1210" y="1253"/>
                </a:cubicBezTo>
                <a:cubicBezTo>
                  <a:pt x="1210" y="1252"/>
                  <a:pt x="1210" y="1252"/>
                  <a:pt x="1210" y="1252"/>
                </a:cubicBezTo>
                <a:cubicBezTo>
                  <a:pt x="1210" y="1252"/>
                  <a:pt x="1210" y="1252"/>
                  <a:pt x="1210" y="1252"/>
                </a:cubicBezTo>
                <a:cubicBezTo>
                  <a:pt x="1207" y="1240"/>
                  <a:pt x="1207" y="1240"/>
                  <a:pt x="1207" y="1240"/>
                </a:cubicBezTo>
                <a:cubicBezTo>
                  <a:pt x="1207" y="1240"/>
                  <a:pt x="1207" y="1240"/>
                  <a:pt x="1207" y="1240"/>
                </a:cubicBezTo>
                <a:cubicBezTo>
                  <a:pt x="1203" y="1221"/>
                  <a:pt x="1203" y="1221"/>
                  <a:pt x="1203" y="1221"/>
                </a:cubicBezTo>
                <a:cubicBezTo>
                  <a:pt x="1203" y="1220"/>
                  <a:pt x="1203" y="1220"/>
                  <a:pt x="1203" y="1220"/>
                </a:cubicBezTo>
                <a:cubicBezTo>
                  <a:pt x="1212" y="1203"/>
                  <a:pt x="1212" y="1203"/>
                  <a:pt x="1212" y="1203"/>
                </a:cubicBezTo>
                <a:cubicBezTo>
                  <a:pt x="1212" y="1198"/>
                  <a:pt x="1215" y="1190"/>
                  <a:pt x="1224" y="1182"/>
                </a:cubicBezTo>
                <a:cubicBezTo>
                  <a:pt x="1235" y="1159"/>
                  <a:pt x="1235" y="1159"/>
                  <a:pt x="1235" y="1159"/>
                </a:cubicBezTo>
                <a:cubicBezTo>
                  <a:pt x="1235" y="1157"/>
                  <a:pt x="1235" y="1157"/>
                  <a:pt x="1235" y="1157"/>
                </a:cubicBezTo>
                <a:cubicBezTo>
                  <a:pt x="1236" y="1157"/>
                  <a:pt x="1236" y="1157"/>
                  <a:pt x="1236" y="1157"/>
                </a:cubicBezTo>
                <a:cubicBezTo>
                  <a:pt x="1247" y="1141"/>
                  <a:pt x="1247" y="1141"/>
                  <a:pt x="1247" y="1141"/>
                </a:cubicBezTo>
                <a:cubicBezTo>
                  <a:pt x="1263" y="1109"/>
                  <a:pt x="1263" y="1109"/>
                  <a:pt x="1263" y="1109"/>
                </a:cubicBezTo>
                <a:cubicBezTo>
                  <a:pt x="1278" y="1130"/>
                  <a:pt x="1278" y="1130"/>
                  <a:pt x="1278" y="1130"/>
                </a:cubicBezTo>
                <a:cubicBezTo>
                  <a:pt x="1279" y="1131"/>
                  <a:pt x="1279" y="1131"/>
                  <a:pt x="1279" y="1131"/>
                </a:cubicBezTo>
                <a:cubicBezTo>
                  <a:pt x="1279" y="1132"/>
                  <a:pt x="1279" y="1132"/>
                  <a:pt x="1279" y="1132"/>
                </a:cubicBezTo>
                <a:cubicBezTo>
                  <a:pt x="1284" y="1153"/>
                  <a:pt x="1284" y="1153"/>
                  <a:pt x="1284" y="1153"/>
                </a:cubicBezTo>
                <a:cubicBezTo>
                  <a:pt x="1284" y="1154"/>
                  <a:pt x="1284" y="1154"/>
                  <a:pt x="1284" y="1154"/>
                </a:cubicBezTo>
                <a:cubicBezTo>
                  <a:pt x="1287" y="1175"/>
                  <a:pt x="1287" y="1175"/>
                  <a:pt x="1287" y="1175"/>
                </a:cubicBezTo>
                <a:cubicBezTo>
                  <a:pt x="1302" y="1182"/>
                  <a:pt x="1302" y="1182"/>
                  <a:pt x="1302" y="1182"/>
                </a:cubicBezTo>
                <a:cubicBezTo>
                  <a:pt x="1303" y="1182"/>
                  <a:pt x="1303" y="1182"/>
                  <a:pt x="1303" y="1182"/>
                </a:cubicBezTo>
                <a:cubicBezTo>
                  <a:pt x="1303" y="1182"/>
                  <a:pt x="1303" y="1182"/>
                  <a:pt x="1303" y="1182"/>
                </a:cubicBezTo>
                <a:cubicBezTo>
                  <a:pt x="1303" y="1182"/>
                  <a:pt x="1303" y="1182"/>
                  <a:pt x="1303" y="1182"/>
                </a:cubicBezTo>
                <a:cubicBezTo>
                  <a:pt x="1307" y="1184"/>
                  <a:pt x="1307" y="1184"/>
                  <a:pt x="1307" y="1184"/>
                </a:cubicBezTo>
                <a:cubicBezTo>
                  <a:pt x="1308" y="1183"/>
                  <a:pt x="1308" y="1183"/>
                  <a:pt x="1308" y="1183"/>
                </a:cubicBezTo>
                <a:cubicBezTo>
                  <a:pt x="1321" y="1161"/>
                  <a:pt x="1321" y="1161"/>
                  <a:pt x="1321" y="1161"/>
                </a:cubicBezTo>
                <a:cubicBezTo>
                  <a:pt x="1328" y="1140"/>
                  <a:pt x="1328" y="1140"/>
                  <a:pt x="1328" y="1140"/>
                </a:cubicBezTo>
                <a:cubicBezTo>
                  <a:pt x="1331" y="1141"/>
                  <a:pt x="1331" y="1141"/>
                  <a:pt x="1331" y="1141"/>
                </a:cubicBezTo>
                <a:cubicBezTo>
                  <a:pt x="1335" y="1142"/>
                  <a:pt x="1335" y="1142"/>
                  <a:pt x="1335" y="1142"/>
                </a:cubicBezTo>
                <a:cubicBezTo>
                  <a:pt x="1365" y="1152"/>
                  <a:pt x="1365" y="1152"/>
                  <a:pt x="1365" y="1152"/>
                </a:cubicBezTo>
                <a:cubicBezTo>
                  <a:pt x="1380" y="1141"/>
                  <a:pt x="1380" y="1141"/>
                  <a:pt x="1380" y="1141"/>
                </a:cubicBezTo>
                <a:cubicBezTo>
                  <a:pt x="1381" y="1140"/>
                  <a:pt x="1381" y="1140"/>
                  <a:pt x="1381" y="1140"/>
                </a:cubicBezTo>
                <a:cubicBezTo>
                  <a:pt x="1383" y="1140"/>
                  <a:pt x="1383" y="1140"/>
                  <a:pt x="1383" y="1140"/>
                </a:cubicBezTo>
                <a:cubicBezTo>
                  <a:pt x="1398" y="1138"/>
                  <a:pt x="1398" y="1138"/>
                  <a:pt x="1398" y="1138"/>
                </a:cubicBezTo>
                <a:cubicBezTo>
                  <a:pt x="1408" y="1121"/>
                  <a:pt x="1408" y="1121"/>
                  <a:pt x="1408" y="1121"/>
                </a:cubicBezTo>
                <a:cubicBezTo>
                  <a:pt x="1408" y="1098"/>
                  <a:pt x="1408" y="1098"/>
                  <a:pt x="1408" y="1098"/>
                </a:cubicBezTo>
                <a:cubicBezTo>
                  <a:pt x="1416" y="1065"/>
                  <a:pt x="1416" y="1065"/>
                  <a:pt x="1416" y="1065"/>
                </a:cubicBezTo>
                <a:cubicBezTo>
                  <a:pt x="1418" y="1066"/>
                  <a:pt x="1418" y="1066"/>
                  <a:pt x="1418" y="1066"/>
                </a:cubicBezTo>
                <a:cubicBezTo>
                  <a:pt x="1421" y="1066"/>
                  <a:pt x="1421" y="1066"/>
                  <a:pt x="1421" y="1066"/>
                </a:cubicBezTo>
                <a:cubicBezTo>
                  <a:pt x="1444" y="1071"/>
                  <a:pt x="1444" y="1071"/>
                  <a:pt x="1444" y="1071"/>
                </a:cubicBezTo>
                <a:cubicBezTo>
                  <a:pt x="1455" y="1052"/>
                  <a:pt x="1455" y="1052"/>
                  <a:pt x="1455" y="1052"/>
                </a:cubicBezTo>
                <a:cubicBezTo>
                  <a:pt x="1456" y="1052"/>
                  <a:pt x="1456" y="1052"/>
                  <a:pt x="1456" y="1052"/>
                </a:cubicBezTo>
                <a:cubicBezTo>
                  <a:pt x="1458" y="1052"/>
                  <a:pt x="1458" y="1052"/>
                  <a:pt x="1458" y="1052"/>
                </a:cubicBezTo>
                <a:cubicBezTo>
                  <a:pt x="1479" y="1050"/>
                  <a:pt x="1479" y="1050"/>
                  <a:pt x="1479" y="1050"/>
                </a:cubicBezTo>
                <a:cubicBezTo>
                  <a:pt x="1482" y="1050"/>
                  <a:pt x="1482" y="1050"/>
                  <a:pt x="1482" y="1050"/>
                </a:cubicBezTo>
                <a:cubicBezTo>
                  <a:pt x="1482" y="1051"/>
                  <a:pt x="1482" y="1051"/>
                  <a:pt x="1482" y="1051"/>
                </a:cubicBezTo>
                <a:cubicBezTo>
                  <a:pt x="1484" y="1052"/>
                  <a:pt x="1484" y="1052"/>
                  <a:pt x="1484" y="1052"/>
                </a:cubicBezTo>
                <a:cubicBezTo>
                  <a:pt x="1495" y="1067"/>
                  <a:pt x="1495" y="1067"/>
                  <a:pt x="1495" y="1067"/>
                </a:cubicBezTo>
                <a:cubicBezTo>
                  <a:pt x="1495" y="1068"/>
                  <a:pt x="1495" y="1068"/>
                  <a:pt x="1495" y="1068"/>
                </a:cubicBezTo>
                <a:cubicBezTo>
                  <a:pt x="1496" y="1069"/>
                  <a:pt x="1496" y="1069"/>
                  <a:pt x="1496" y="1069"/>
                </a:cubicBezTo>
                <a:cubicBezTo>
                  <a:pt x="1496" y="1071"/>
                  <a:pt x="1496" y="1071"/>
                  <a:pt x="1496" y="1071"/>
                </a:cubicBezTo>
                <a:cubicBezTo>
                  <a:pt x="1498" y="1092"/>
                  <a:pt x="1498" y="1092"/>
                  <a:pt x="1498" y="1092"/>
                </a:cubicBezTo>
                <a:cubicBezTo>
                  <a:pt x="1509" y="1102"/>
                  <a:pt x="1509" y="1102"/>
                  <a:pt x="1509" y="1102"/>
                </a:cubicBezTo>
                <a:cubicBezTo>
                  <a:pt x="1524" y="1088"/>
                  <a:pt x="1524" y="1088"/>
                  <a:pt x="1524" y="1088"/>
                </a:cubicBezTo>
                <a:cubicBezTo>
                  <a:pt x="1527" y="1092"/>
                  <a:pt x="1527" y="1092"/>
                  <a:pt x="1527" y="1092"/>
                </a:cubicBezTo>
                <a:cubicBezTo>
                  <a:pt x="1532" y="1097"/>
                  <a:pt x="1534" y="1103"/>
                  <a:pt x="1534" y="1109"/>
                </a:cubicBezTo>
                <a:cubicBezTo>
                  <a:pt x="1534" y="1128"/>
                  <a:pt x="1534" y="1128"/>
                  <a:pt x="1534" y="1128"/>
                </a:cubicBezTo>
                <a:cubicBezTo>
                  <a:pt x="1527" y="1147"/>
                  <a:pt x="1527" y="1147"/>
                  <a:pt x="1527" y="1147"/>
                </a:cubicBezTo>
                <a:cubicBezTo>
                  <a:pt x="1532" y="1155"/>
                  <a:pt x="1532" y="1155"/>
                  <a:pt x="1532" y="1155"/>
                </a:cubicBezTo>
                <a:cubicBezTo>
                  <a:pt x="1543" y="1167"/>
                  <a:pt x="1543" y="1167"/>
                  <a:pt x="1543" y="1167"/>
                </a:cubicBezTo>
                <a:cubicBezTo>
                  <a:pt x="1587" y="1173"/>
                  <a:pt x="1587" y="1173"/>
                  <a:pt x="1587" y="1173"/>
                </a:cubicBezTo>
                <a:cubicBezTo>
                  <a:pt x="1588" y="1174"/>
                  <a:pt x="1588" y="1174"/>
                  <a:pt x="1588" y="1174"/>
                </a:cubicBezTo>
                <a:cubicBezTo>
                  <a:pt x="1588" y="1174"/>
                  <a:pt x="1588" y="1174"/>
                  <a:pt x="1588" y="1174"/>
                </a:cubicBezTo>
                <a:cubicBezTo>
                  <a:pt x="1590" y="1175"/>
                  <a:pt x="1590" y="1175"/>
                  <a:pt x="1590" y="1175"/>
                </a:cubicBezTo>
                <a:cubicBezTo>
                  <a:pt x="1590" y="1175"/>
                  <a:pt x="1590" y="1175"/>
                  <a:pt x="1590" y="1175"/>
                </a:cubicBezTo>
                <a:cubicBezTo>
                  <a:pt x="1593" y="1179"/>
                  <a:pt x="1593" y="1179"/>
                  <a:pt x="1593" y="1179"/>
                </a:cubicBezTo>
                <a:cubicBezTo>
                  <a:pt x="1606" y="1161"/>
                  <a:pt x="1606" y="1161"/>
                  <a:pt x="1606" y="1161"/>
                </a:cubicBezTo>
                <a:cubicBezTo>
                  <a:pt x="1607" y="1161"/>
                  <a:pt x="1607" y="1161"/>
                  <a:pt x="1607" y="1161"/>
                </a:cubicBezTo>
                <a:cubicBezTo>
                  <a:pt x="1617" y="1150"/>
                  <a:pt x="1617" y="1150"/>
                  <a:pt x="1617" y="1150"/>
                </a:cubicBezTo>
                <a:cubicBezTo>
                  <a:pt x="1613" y="1134"/>
                  <a:pt x="1613" y="1134"/>
                  <a:pt x="1613" y="1134"/>
                </a:cubicBezTo>
                <a:cubicBezTo>
                  <a:pt x="1602" y="1067"/>
                  <a:pt x="1602" y="1067"/>
                  <a:pt x="1602" y="1067"/>
                </a:cubicBezTo>
                <a:cubicBezTo>
                  <a:pt x="1632" y="1081"/>
                  <a:pt x="1632" y="1081"/>
                  <a:pt x="1632" y="1081"/>
                </a:cubicBezTo>
                <a:cubicBezTo>
                  <a:pt x="1633" y="1081"/>
                  <a:pt x="1633" y="1081"/>
                  <a:pt x="1633" y="1081"/>
                </a:cubicBezTo>
                <a:cubicBezTo>
                  <a:pt x="1634" y="1081"/>
                  <a:pt x="1634" y="1081"/>
                  <a:pt x="1634" y="1081"/>
                </a:cubicBezTo>
                <a:cubicBezTo>
                  <a:pt x="1648" y="1098"/>
                  <a:pt x="1648" y="1098"/>
                  <a:pt x="1648" y="1098"/>
                </a:cubicBezTo>
                <a:cubicBezTo>
                  <a:pt x="1657" y="1107"/>
                  <a:pt x="1657" y="1107"/>
                  <a:pt x="1657" y="1107"/>
                </a:cubicBezTo>
                <a:cubicBezTo>
                  <a:pt x="1669" y="1098"/>
                  <a:pt x="1669" y="1098"/>
                  <a:pt x="1669" y="1098"/>
                </a:cubicBezTo>
                <a:cubicBezTo>
                  <a:pt x="1714" y="1050"/>
                  <a:pt x="1714" y="1050"/>
                  <a:pt x="1714" y="1050"/>
                </a:cubicBezTo>
                <a:cubicBezTo>
                  <a:pt x="1714" y="1050"/>
                  <a:pt x="1714" y="1050"/>
                  <a:pt x="1714" y="1050"/>
                </a:cubicBezTo>
                <a:cubicBezTo>
                  <a:pt x="1715" y="1050"/>
                  <a:pt x="1715" y="1050"/>
                  <a:pt x="1715" y="1050"/>
                </a:cubicBezTo>
                <a:cubicBezTo>
                  <a:pt x="1730" y="1038"/>
                  <a:pt x="1730" y="1038"/>
                  <a:pt x="1730" y="1038"/>
                </a:cubicBezTo>
                <a:cubicBezTo>
                  <a:pt x="1748" y="1013"/>
                  <a:pt x="1748" y="1013"/>
                  <a:pt x="1748" y="1013"/>
                </a:cubicBezTo>
                <a:cubicBezTo>
                  <a:pt x="1749" y="1011"/>
                  <a:pt x="1749" y="1011"/>
                  <a:pt x="1749" y="1011"/>
                </a:cubicBezTo>
                <a:cubicBezTo>
                  <a:pt x="1774" y="1017"/>
                  <a:pt x="1774" y="1017"/>
                  <a:pt x="1774" y="1017"/>
                </a:cubicBezTo>
                <a:cubicBezTo>
                  <a:pt x="1785" y="1017"/>
                  <a:pt x="1785" y="1017"/>
                  <a:pt x="1785" y="1017"/>
                </a:cubicBezTo>
                <a:cubicBezTo>
                  <a:pt x="1785" y="1008"/>
                  <a:pt x="1787" y="1001"/>
                  <a:pt x="1788" y="997"/>
                </a:cubicBezTo>
                <a:cubicBezTo>
                  <a:pt x="1806" y="976"/>
                  <a:pt x="1806" y="976"/>
                  <a:pt x="1806" y="976"/>
                </a:cubicBezTo>
                <a:cubicBezTo>
                  <a:pt x="1812" y="973"/>
                  <a:pt x="1812" y="973"/>
                  <a:pt x="1812" y="973"/>
                </a:cubicBezTo>
                <a:cubicBezTo>
                  <a:pt x="1833" y="980"/>
                  <a:pt x="1833" y="980"/>
                  <a:pt x="1833" y="980"/>
                </a:cubicBezTo>
                <a:cubicBezTo>
                  <a:pt x="1858" y="977"/>
                  <a:pt x="1858" y="977"/>
                  <a:pt x="1858" y="977"/>
                </a:cubicBezTo>
                <a:cubicBezTo>
                  <a:pt x="1875" y="959"/>
                  <a:pt x="1875" y="959"/>
                  <a:pt x="1875" y="959"/>
                </a:cubicBezTo>
                <a:cubicBezTo>
                  <a:pt x="1883" y="943"/>
                  <a:pt x="1883" y="943"/>
                  <a:pt x="1883" y="943"/>
                </a:cubicBezTo>
                <a:cubicBezTo>
                  <a:pt x="1878" y="935"/>
                  <a:pt x="1878" y="935"/>
                  <a:pt x="1878" y="935"/>
                </a:cubicBezTo>
                <a:cubicBezTo>
                  <a:pt x="1863" y="942"/>
                  <a:pt x="1863" y="942"/>
                  <a:pt x="1863" y="942"/>
                </a:cubicBezTo>
                <a:cubicBezTo>
                  <a:pt x="1862" y="941"/>
                  <a:pt x="1862" y="941"/>
                  <a:pt x="1862" y="941"/>
                </a:cubicBezTo>
                <a:cubicBezTo>
                  <a:pt x="1861" y="940"/>
                  <a:pt x="1861" y="940"/>
                  <a:pt x="1861" y="940"/>
                </a:cubicBezTo>
                <a:cubicBezTo>
                  <a:pt x="1842" y="923"/>
                  <a:pt x="1842" y="923"/>
                  <a:pt x="1842" y="923"/>
                </a:cubicBezTo>
                <a:cubicBezTo>
                  <a:pt x="1841" y="922"/>
                  <a:pt x="1841" y="922"/>
                  <a:pt x="1841" y="922"/>
                </a:cubicBezTo>
                <a:cubicBezTo>
                  <a:pt x="1849" y="894"/>
                  <a:pt x="1849" y="894"/>
                  <a:pt x="1849" y="894"/>
                </a:cubicBezTo>
                <a:cubicBezTo>
                  <a:pt x="1851" y="872"/>
                  <a:pt x="1851" y="872"/>
                  <a:pt x="1851" y="872"/>
                </a:cubicBezTo>
                <a:cubicBezTo>
                  <a:pt x="1845" y="855"/>
                  <a:pt x="1845" y="855"/>
                  <a:pt x="1845" y="855"/>
                </a:cubicBezTo>
                <a:cubicBezTo>
                  <a:pt x="1831" y="849"/>
                  <a:pt x="1831" y="849"/>
                  <a:pt x="1831" y="849"/>
                </a:cubicBezTo>
                <a:cubicBezTo>
                  <a:pt x="1831" y="848"/>
                  <a:pt x="1831" y="848"/>
                  <a:pt x="1831" y="848"/>
                </a:cubicBezTo>
                <a:cubicBezTo>
                  <a:pt x="1830" y="847"/>
                  <a:pt x="1830" y="847"/>
                  <a:pt x="1830" y="847"/>
                </a:cubicBezTo>
                <a:cubicBezTo>
                  <a:pt x="1829" y="846"/>
                  <a:pt x="1829" y="846"/>
                  <a:pt x="1829" y="846"/>
                </a:cubicBezTo>
                <a:cubicBezTo>
                  <a:pt x="1816" y="821"/>
                  <a:pt x="1816" y="821"/>
                  <a:pt x="1816" y="821"/>
                </a:cubicBezTo>
                <a:cubicBezTo>
                  <a:pt x="1814" y="818"/>
                  <a:pt x="1814" y="818"/>
                  <a:pt x="1814" y="818"/>
                </a:cubicBezTo>
                <a:cubicBezTo>
                  <a:pt x="1796" y="839"/>
                  <a:pt x="1796" y="839"/>
                  <a:pt x="1796" y="839"/>
                </a:cubicBezTo>
                <a:cubicBezTo>
                  <a:pt x="1778" y="850"/>
                  <a:pt x="1778" y="850"/>
                  <a:pt x="1778" y="850"/>
                </a:cubicBezTo>
                <a:cubicBezTo>
                  <a:pt x="1774" y="852"/>
                  <a:pt x="1774" y="852"/>
                  <a:pt x="1774" y="852"/>
                </a:cubicBezTo>
                <a:cubicBezTo>
                  <a:pt x="1773" y="851"/>
                  <a:pt x="1773" y="851"/>
                  <a:pt x="1773" y="851"/>
                </a:cubicBezTo>
                <a:cubicBezTo>
                  <a:pt x="1772" y="849"/>
                  <a:pt x="1772" y="849"/>
                  <a:pt x="1772" y="849"/>
                </a:cubicBezTo>
                <a:cubicBezTo>
                  <a:pt x="1753" y="831"/>
                  <a:pt x="1753" y="831"/>
                  <a:pt x="1753" y="831"/>
                </a:cubicBezTo>
                <a:cubicBezTo>
                  <a:pt x="1753" y="830"/>
                  <a:pt x="1753" y="830"/>
                  <a:pt x="1753" y="830"/>
                </a:cubicBezTo>
                <a:cubicBezTo>
                  <a:pt x="1739" y="801"/>
                  <a:pt x="1739" y="801"/>
                  <a:pt x="1739" y="801"/>
                </a:cubicBezTo>
                <a:cubicBezTo>
                  <a:pt x="1739" y="800"/>
                  <a:pt x="1739" y="800"/>
                  <a:pt x="1739" y="800"/>
                </a:cubicBezTo>
                <a:cubicBezTo>
                  <a:pt x="1733" y="779"/>
                  <a:pt x="1733" y="779"/>
                  <a:pt x="1733" y="779"/>
                </a:cubicBezTo>
                <a:cubicBezTo>
                  <a:pt x="1733" y="778"/>
                  <a:pt x="1733" y="778"/>
                  <a:pt x="1733" y="778"/>
                </a:cubicBezTo>
                <a:cubicBezTo>
                  <a:pt x="1733" y="778"/>
                  <a:pt x="1733" y="778"/>
                  <a:pt x="1733" y="778"/>
                </a:cubicBezTo>
                <a:cubicBezTo>
                  <a:pt x="1733" y="746"/>
                  <a:pt x="1733" y="746"/>
                  <a:pt x="1733" y="746"/>
                </a:cubicBezTo>
                <a:cubicBezTo>
                  <a:pt x="1730" y="727"/>
                  <a:pt x="1730" y="727"/>
                  <a:pt x="1730" y="727"/>
                </a:cubicBezTo>
                <a:cubicBezTo>
                  <a:pt x="1716" y="722"/>
                  <a:pt x="1716" y="722"/>
                  <a:pt x="1716" y="722"/>
                </a:cubicBezTo>
                <a:cubicBezTo>
                  <a:pt x="1715" y="722"/>
                  <a:pt x="1715" y="722"/>
                  <a:pt x="1715" y="722"/>
                </a:cubicBezTo>
                <a:cubicBezTo>
                  <a:pt x="1715" y="721"/>
                  <a:pt x="1715" y="721"/>
                  <a:pt x="1715" y="721"/>
                </a:cubicBezTo>
                <a:cubicBezTo>
                  <a:pt x="1681" y="694"/>
                  <a:pt x="1681" y="694"/>
                  <a:pt x="1681" y="694"/>
                </a:cubicBezTo>
                <a:cubicBezTo>
                  <a:pt x="1683" y="691"/>
                  <a:pt x="1683" y="691"/>
                  <a:pt x="1683" y="691"/>
                </a:cubicBezTo>
                <a:cubicBezTo>
                  <a:pt x="1699" y="674"/>
                  <a:pt x="1699" y="674"/>
                  <a:pt x="1699" y="674"/>
                </a:cubicBezTo>
                <a:cubicBezTo>
                  <a:pt x="1699" y="673"/>
                  <a:pt x="1699" y="673"/>
                  <a:pt x="1699" y="673"/>
                </a:cubicBezTo>
                <a:cubicBezTo>
                  <a:pt x="1699" y="672"/>
                  <a:pt x="1699" y="672"/>
                  <a:pt x="1699" y="672"/>
                </a:cubicBezTo>
                <a:cubicBezTo>
                  <a:pt x="1701" y="672"/>
                  <a:pt x="1701" y="672"/>
                  <a:pt x="1701" y="672"/>
                </a:cubicBezTo>
                <a:cubicBezTo>
                  <a:pt x="1701" y="672"/>
                  <a:pt x="1701" y="672"/>
                  <a:pt x="1701" y="672"/>
                </a:cubicBezTo>
                <a:cubicBezTo>
                  <a:pt x="1719" y="670"/>
                  <a:pt x="1719" y="670"/>
                  <a:pt x="1719" y="670"/>
                </a:cubicBezTo>
                <a:cubicBezTo>
                  <a:pt x="1720" y="670"/>
                  <a:pt x="1720" y="670"/>
                  <a:pt x="1720" y="670"/>
                </a:cubicBezTo>
                <a:cubicBezTo>
                  <a:pt x="1725" y="670"/>
                  <a:pt x="1730" y="673"/>
                  <a:pt x="1735" y="678"/>
                </a:cubicBezTo>
                <a:cubicBezTo>
                  <a:pt x="1749" y="690"/>
                  <a:pt x="1749" y="690"/>
                  <a:pt x="1749" y="690"/>
                </a:cubicBezTo>
                <a:cubicBezTo>
                  <a:pt x="1765" y="677"/>
                  <a:pt x="1765" y="677"/>
                  <a:pt x="1765" y="677"/>
                </a:cubicBezTo>
                <a:cubicBezTo>
                  <a:pt x="1777" y="661"/>
                  <a:pt x="1777" y="661"/>
                  <a:pt x="1777" y="661"/>
                </a:cubicBezTo>
                <a:cubicBezTo>
                  <a:pt x="1777" y="648"/>
                  <a:pt x="1777" y="648"/>
                  <a:pt x="1777" y="648"/>
                </a:cubicBezTo>
                <a:cubicBezTo>
                  <a:pt x="1773" y="614"/>
                  <a:pt x="1773" y="614"/>
                  <a:pt x="1773" y="614"/>
                </a:cubicBezTo>
                <a:cubicBezTo>
                  <a:pt x="1769" y="600"/>
                  <a:pt x="1769" y="600"/>
                  <a:pt x="1769" y="600"/>
                </a:cubicBezTo>
                <a:cubicBezTo>
                  <a:pt x="1746" y="596"/>
                  <a:pt x="1746" y="596"/>
                  <a:pt x="1746" y="596"/>
                </a:cubicBezTo>
                <a:cubicBezTo>
                  <a:pt x="1746" y="582"/>
                  <a:pt x="1746" y="582"/>
                  <a:pt x="1746" y="582"/>
                </a:cubicBezTo>
                <a:cubicBezTo>
                  <a:pt x="1725" y="556"/>
                  <a:pt x="1725" y="556"/>
                  <a:pt x="1725" y="556"/>
                </a:cubicBezTo>
                <a:cubicBezTo>
                  <a:pt x="1724" y="555"/>
                  <a:pt x="1724" y="555"/>
                  <a:pt x="1724" y="555"/>
                </a:cubicBezTo>
                <a:cubicBezTo>
                  <a:pt x="1714" y="536"/>
                  <a:pt x="1714" y="536"/>
                  <a:pt x="1714" y="536"/>
                </a:cubicBezTo>
                <a:cubicBezTo>
                  <a:pt x="1711" y="534"/>
                  <a:pt x="1711" y="534"/>
                  <a:pt x="1711" y="534"/>
                </a:cubicBezTo>
                <a:cubicBezTo>
                  <a:pt x="1711" y="532"/>
                  <a:pt x="1711" y="532"/>
                  <a:pt x="1711" y="532"/>
                </a:cubicBezTo>
                <a:cubicBezTo>
                  <a:pt x="1711" y="532"/>
                  <a:pt x="1711" y="532"/>
                  <a:pt x="1711" y="532"/>
                </a:cubicBezTo>
                <a:cubicBezTo>
                  <a:pt x="1735" y="501"/>
                  <a:pt x="1735" y="501"/>
                  <a:pt x="1735" y="501"/>
                </a:cubicBezTo>
                <a:cubicBezTo>
                  <a:pt x="1735" y="500"/>
                  <a:pt x="1735" y="500"/>
                  <a:pt x="1735" y="500"/>
                </a:cubicBezTo>
                <a:cubicBezTo>
                  <a:pt x="1736" y="499"/>
                  <a:pt x="1736" y="499"/>
                  <a:pt x="1736" y="499"/>
                </a:cubicBezTo>
                <a:cubicBezTo>
                  <a:pt x="1736" y="498"/>
                  <a:pt x="1736" y="498"/>
                  <a:pt x="1736" y="498"/>
                </a:cubicBezTo>
                <a:cubicBezTo>
                  <a:pt x="1738" y="498"/>
                  <a:pt x="1738" y="498"/>
                  <a:pt x="1738" y="498"/>
                </a:cubicBezTo>
                <a:cubicBezTo>
                  <a:pt x="1747" y="497"/>
                  <a:pt x="1747" y="497"/>
                  <a:pt x="1747" y="497"/>
                </a:cubicBezTo>
                <a:cubicBezTo>
                  <a:pt x="1759" y="487"/>
                  <a:pt x="1759" y="487"/>
                  <a:pt x="1759" y="487"/>
                </a:cubicBezTo>
                <a:cubicBezTo>
                  <a:pt x="1773" y="445"/>
                  <a:pt x="1773" y="445"/>
                  <a:pt x="1773" y="445"/>
                </a:cubicBezTo>
                <a:cubicBezTo>
                  <a:pt x="1774" y="445"/>
                  <a:pt x="1774" y="445"/>
                  <a:pt x="1774" y="445"/>
                </a:cubicBezTo>
                <a:cubicBezTo>
                  <a:pt x="1774" y="444"/>
                  <a:pt x="1774" y="444"/>
                  <a:pt x="1774" y="444"/>
                </a:cubicBezTo>
                <a:cubicBezTo>
                  <a:pt x="1791" y="425"/>
                  <a:pt x="1791" y="425"/>
                  <a:pt x="1791" y="425"/>
                </a:cubicBezTo>
                <a:cubicBezTo>
                  <a:pt x="1791" y="424"/>
                  <a:pt x="1791" y="424"/>
                  <a:pt x="1791" y="424"/>
                </a:cubicBezTo>
                <a:cubicBezTo>
                  <a:pt x="1792" y="424"/>
                  <a:pt x="1792" y="424"/>
                  <a:pt x="1792" y="424"/>
                </a:cubicBezTo>
                <a:cubicBezTo>
                  <a:pt x="1793" y="424"/>
                  <a:pt x="1793" y="424"/>
                  <a:pt x="1793" y="424"/>
                </a:cubicBezTo>
                <a:cubicBezTo>
                  <a:pt x="1812" y="419"/>
                  <a:pt x="1812" y="419"/>
                  <a:pt x="1812" y="419"/>
                </a:cubicBezTo>
                <a:cubicBezTo>
                  <a:pt x="1812" y="421"/>
                  <a:pt x="1812" y="421"/>
                  <a:pt x="1812" y="421"/>
                </a:cubicBezTo>
                <a:cubicBezTo>
                  <a:pt x="1824" y="431"/>
                  <a:pt x="1824" y="431"/>
                  <a:pt x="1824" y="431"/>
                </a:cubicBezTo>
                <a:cubicBezTo>
                  <a:pt x="1829" y="432"/>
                  <a:pt x="1829" y="432"/>
                  <a:pt x="1829" y="432"/>
                </a:cubicBezTo>
                <a:cubicBezTo>
                  <a:pt x="1836" y="400"/>
                  <a:pt x="1836" y="400"/>
                  <a:pt x="1836" y="400"/>
                </a:cubicBezTo>
                <a:cubicBezTo>
                  <a:pt x="1829" y="376"/>
                  <a:pt x="1829" y="376"/>
                  <a:pt x="1829" y="376"/>
                </a:cubicBezTo>
                <a:cubicBezTo>
                  <a:pt x="1827" y="375"/>
                  <a:pt x="1827" y="375"/>
                  <a:pt x="1827" y="375"/>
                </a:cubicBezTo>
                <a:cubicBezTo>
                  <a:pt x="1827" y="373"/>
                  <a:pt x="1827" y="373"/>
                  <a:pt x="1827" y="373"/>
                </a:cubicBezTo>
                <a:cubicBezTo>
                  <a:pt x="1831" y="347"/>
                  <a:pt x="1831" y="347"/>
                  <a:pt x="1831" y="347"/>
                </a:cubicBezTo>
                <a:cubicBezTo>
                  <a:pt x="1831" y="345"/>
                  <a:pt x="1831" y="345"/>
                  <a:pt x="1831" y="345"/>
                </a:cubicBezTo>
                <a:cubicBezTo>
                  <a:pt x="1843" y="331"/>
                  <a:pt x="1843" y="331"/>
                  <a:pt x="1843" y="331"/>
                </a:cubicBezTo>
                <a:cubicBezTo>
                  <a:pt x="1852" y="316"/>
                  <a:pt x="1852" y="316"/>
                  <a:pt x="1852" y="316"/>
                </a:cubicBezTo>
                <a:cubicBezTo>
                  <a:pt x="1853" y="304"/>
                  <a:pt x="1853" y="304"/>
                  <a:pt x="1853" y="304"/>
                </a:cubicBezTo>
                <a:cubicBezTo>
                  <a:pt x="1853" y="297"/>
                  <a:pt x="1850" y="287"/>
                  <a:pt x="1843" y="271"/>
                </a:cubicBezTo>
                <a:cubicBezTo>
                  <a:pt x="1843" y="271"/>
                  <a:pt x="1843" y="271"/>
                  <a:pt x="1843" y="271"/>
                </a:cubicBezTo>
                <a:cubicBezTo>
                  <a:pt x="1843" y="271"/>
                  <a:pt x="1843" y="271"/>
                  <a:pt x="1843" y="271"/>
                </a:cubicBezTo>
                <a:cubicBezTo>
                  <a:pt x="1843" y="246"/>
                  <a:pt x="1843" y="246"/>
                  <a:pt x="1843" y="246"/>
                </a:cubicBezTo>
                <a:cubicBezTo>
                  <a:pt x="1843" y="245"/>
                  <a:pt x="1843" y="245"/>
                  <a:pt x="1843" y="245"/>
                </a:cubicBezTo>
                <a:cubicBezTo>
                  <a:pt x="1849" y="222"/>
                  <a:pt x="1849" y="222"/>
                  <a:pt x="1849" y="222"/>
                </a:cubicBezTo>
                <a:cubicBezTo>
                  <a:pt x="1844" y="213"/>
                  <a:pt x="1841" y="205"/>
                  <a:pt x="1841" y="200"/>
                </a:cubicBezTo>
                <a:lnTo>
                  <a:pt x="1845" y="171"/>
                </a:lnTo>
                <a:close/>
              </a:path>
            </a:pathLst>
          </a:custGeom>
          <a:solidFill>
            <a:srgbClr val="00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4857750" y="1428750"/>
            <a:ext cx="642938" cy="64293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4857750" y="2500313"/>
            <a:ext cx="642938" cy="642937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4862513" y="3556000"/>
            <a:ext cx="642937" cy="64293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334" name="TextBox 115"/>
          <p:cNvSpPr txBox="1">
            <a:spLocks noChangeArrowheads="1"/>
          </p:cNvSpPr>
          <p:nvPr/>
        </p:nvSpPr>
        <p:spPr bwMode="auto">
          <a:xfrm>
            <a:off x="4843463" y="1506538"/>
            <a:ext cx="857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chemeClr val="bg1"/>
                </a:solidFill>
              </a:rPr>
              <a:t>54%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335" name="TextBox 116"/>
          <p:cNvSpPr txBox="1">
            <a:spLocks noChangeArrowheads="1"/>
          </p:cNvSpPr>
          <p:nvPr/>
        </p:nvSpPr>
        <p:spPr bwMode="auto">
          <a:xfrm>
            <a:off x="4857750" y="2571750"/>
            <a:ext cx="857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bg1"/>
                </a:solidFill>
              </a:rPr>
              <a:t>9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2</a:t>
            </a:r>
            <a:r>
              <a:rPr lang="en-US" altLang="zh-CN" sz="2000" b="1" dirty="0">
                <a:solidFill>
                  <a:schemeClr val="bg1"/>
                </a:solidFill>
              </a:rPr>
              <a:t>%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336" name="TextBox 117"/>
          <p:cNvSpPr txBox="1">
            <a:spLocks noChangeArrowheads="1"/>
          </p:cNvSpPr>
          <p:nvPr/>
        </p:nvSpPr>
        <p:spPr bwMode="auto">
          <a:xfrm>
            <a:off x="4788024" y="3644900"/>
            <a:ext cx="857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chemeClr val="bg1"/>
                </a:solidFill>
              </a:rPr>
              <a:t>7.9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%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337" name="图片 7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2147888"/>
            <a:ext cx="469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38" name="图片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2678113"/>
            <a:ext cx="48736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39" name="图片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3" y="3552825"/>
            <a:ext cx="56832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340" name="组合 81"/>
          <p:cNvGrpSpPr/>
          <p:nvPr/>
        </p:nvGrpSpPr>
        <p:grpSpPr bwMode="auto">
          <a:xfrm>
            <a:off x="0" y="100013"/>
            <a:ext cx="3074450" cy="400110"/>
            <a:chOff x="0" y="99938"/>
            <a:chExt cx="3074294" cy="399699"/>
          </a:xfrm>
        </p:grpSpPr>
        <p:sp>
          <p:nvSpPr>
            <p:cNvPr id="83" name="燕尾形 82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燕尾形 83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45" name="矩形 86"/>
            <p:cNvSpPr>
              <a:spLocks noChangeArrowheads="1"/>
            </p:cNvSpPr>
            <p:nvPr/>
          </p:nvSpPr>
          <p:spPr bwMode="auto">
            <a:xfrm>
              <a:off x="1857356" y="99938"/>
              <a:ext cx="1216938" cy="399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</a:rPr>
                <a:t>项目背景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7"/>
          <p:cNvGrpSpPr/>
          <p:nvPr/>
        </p:nvGrpSpPr>
        <p:grpSpPr bwMode="auto">
          <a:xfrm>
            <a:off x="4318000" y="1296988"/>
            <a:ext cx="4357688" cy="3290887"/>
            <a:chOff x="5092700" y="1924555"/>
            <a:chExt cx="3471050" cy="3267341"/>
          </a:xfrm>
        </p:grpSpPr>
        <p:sp>
          <p:nvSpPr>
            <p:cNvPr id="11449" name="TextBox 35"/>
            <p:cNvSpPr txBox="1">
              <a:spLocks noChangeArrowheads="1"/>
            </p:cNvSpPr>
            <p:nvPr/>
          </p:nvSpPr>
          <p:spPr bwMode="auto">
            <a:xfrm>
              <a:off x="5145192" y="2710865"/>
              <a:ext cx="3418558" cy="214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ea typeface="+mn-ea"/>
                </a:rPr>
                <a:t>     袋鼠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  <a:ea typeface="+mn-ea"/>
                </a:rPr>
                <a:t>兜是专注于</a:t>
              </a:r>
              <a:r>
                <a:rPr lang="zh-CN" altLang="en-US" sz="2400" u="sng" dirty="0">
                  <a:solidFill>
                    <a:schemeClr val="bg1">
                      <a:lumMod val="85000"/>
                    </a:schemeClr>
                  </a:solidFill>
                  <a:uFill>
                    <a:solidFill>
                      <a:schemeClr val="accent1">
                        <a:lumMod val="40000"/>
                        <a:lumOff val="60000"/>
                      </a:schemeClr>
                    </a:solidFill>
                  </a:uFill>
                  <a:latin typeface="楷体" panose="02010609060101010101" charset="-122"/>
                  <a:ea typeface="楷体" panose="02010609060101010101" charset="-122"/>
                </a:rPr>
                <a:t>社区交流</a:t>
              </a:r>
              <a:r>
                <a:rPr lang="en-US" altLang="zh-CN" sz="2400" u="sng" dirty="0">
                  <a:solidFill>
                    <a:schemeClr val="bg1">
                      <a:lumMod val="85000"/>
                    </a:schemeClr>
                  </a:solidFill>
                  <a:uFill>
                    <a:solidFill>
                      <a:schemeClr val="accent1">
                        <a:lumMod val="40000"/>
                        <a:lumOff val="60000"/>
                      </a:schemeClr>
                    </a:solidFill>
                  </a:uFill>
                  <a:latin typeface="楷体" panose="02010609060101010101" charset="-122"/>
                  <a:ea typeface="楷体" panose="02010609060101010101" charset="-122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  <a:ea typeface="+mn-ea"/>
                </a:rPr>
                <a:t>，把爸爸妈妈们聚合在一个平台交流育儿经验，提供育儿知识，分享交流经验，记录宝宝成长，让他们能够丰富线下生活。根据垂直母婴类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  <a:ea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  <a:ea typeface="+mn-ea"/>
                </a:rPr>
                <a:t>的使用占比分析可看出，社区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  <a:ea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  <a:ea typeface="+mn-ea"/>
                </a:rPr>
                <a:t>是用户偏向使用的一种类型，期望能在社区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  <a:ea typeface="+mn-ea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  <a:ea typeface="+mn-ea"/>
                </a:rPr>
                <a:t>中获得育儿经验，结识更多的宝妈宝爸，分享育儿生活。</a:t>
              </a:r>
              <a:endParaRPr lang="en-US" altLang="zh-CN" sz="16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1444" name="文本框 13"/>
            <p:cNvSpPr txBox="1">
              <a:spLocks noChangeArrowheads="1"/>
            </p:cNvSpPr>
            <p:nvPr/>
          </p:nvSpPr>
          <p:spPr bwMode="auto">
            <a:xfrm>
              <a:off x="5092700" y="4914897"/>
              <a:ext cx="18712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45" name="文本框 14"/>
            <p:cNvSpPr txBox="1">
              <a:spLocks noChangeArrowheads="1"/>
            </p:cNvSpPr>
            <p:nvPr/>
          </p:nvSpPr>
          <p:spPr bwMode="auto">
            <a:xfrm>
              <a:off x="5153597" y="1924555"/>
              <a:ext cx="2644775" cy="36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chemeClr val="bg1"/>
                  </a:solidFill>
                </a:rPr>
                <a:t>项目简介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214092" y="2345070"/>
              <a:ext cx="3349658" cy="1576"/>
            </a:xfrm>
            <a:prstGeom prst="line">
              <a:avLst/>
            </a:prstGeom>
            <a:ln w="12700">
              <a:solidFill>
                <a:schemeClr val="bg1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67" name="组合 1"/>
          <p:cNvGrpSpPr/>
          <p:nvPr/>
        </p:nvGrpSpPr>
        <p:grpSpPr bwMode="auto">
          <a:xfrm>
            <a:off x="428625" y="1181100"/>
            <a:ext cx="3671888" cy="3190875"/>
            <a:chOff x="0" y="0"/>
            <a:chExt cx="6367326" cy="5579937"/>
          </a:xfrm>
        </p:grpSpPr>
        <p:pic>
          <p:nvPicPr>
            <p:cNvPr id="11274" name="图片 8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04529" y="2620242"/>
              <a:ext cx="969074" cy="136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5" name="图片 9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726" y="2586092"/>
              <a:ext cx="1024600" cy="1438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6" name="Oval 6"/>
            <p:cNvSpPr>
              <a:spLocks noChangeArrowheads="1"/>
            </p:cNvSpPr>
            <p:nvPr/>
          </p:nvSpPr>
          <p:spPr bwMode="auto">
            <a:xfrm>
              <a:off x="2035677" y="4768975"/>
              <a:ext cx="2294223" cy="571693"/>
            </a:xfrm>
            <a:prstGeom prst="ellipse">
              <a:avLst/>
            </a:prstGeom>
            <a:solidFill>
              <a:srgbClr val="CA0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pic>
          <p:nvPicPr>
            <p:cNvPr id="11277" name="图片 11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4595" y="3021718"/>
              <a:ext cx="1822731" cy="255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8" name="图片 1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0" y="2915243"/>
              <a:ext cx="1876913" cy="263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79" name="组合 13"/>
            <p:cNvGrpSpPr/>
            <p:nvPr/>
          </p:nvGrpSpPr>
          <p:grpSpPr bwMode="auto">
            <a:xfrm>
              <a:off x="1787398" y="871340"/>
              <a:ext cx="2741681" cy="3782039"/>
              <a:chOff x="0" y="0"/>
              <a:chExt cx="2741681" cy="3782039"/>
            </a:xfrm>
          </p:grpSpPr>
          <p:grpSp>
            <p:nvGrpSpPr>
              <p:cNvPr id="11426" name="组合 14"/>
              <p:cNvGrpSpPr/>
              <p:nvPr/>
            </p:nvGrpSpPr>
            <p:grpSpPr bwMode="auto">
              <a:xfrm>
                <a:off x="1194129" y="0"/>
                <a:ext cx="1547552" cy="2011561"/>
                <a:chOff x="0" y="0"/>
                <a:chExt cx="1547552" cy="2011561"/>
              </a:xfrm>
            </p:grpSpPr>
            <p:sp>
              <p:nvSpPr>
                <p:cNvPr id="11435" name="Freeform 7"/>
                <p:cNvSpPr>
                  <a:spLocks noChangeArrowheads="1"/>
                </p:cNvSpPr>
                <p:nvPr/>
              </p:nvSpPr>
              <p:spPr bwMode="auto">
                <a:xfrm>
                  <a:off x="1029109" y="0"/>
                  <a:ext cx="518443" cy="712860"/>
                </a:xfrm>
                <a:custGeom>
                  <a:avLst/>
                  <a:gdLst>
                    <a:gd name="T0" fmla="*/ 0 w 156"/>
                    <a:gd name="T1" fmla="*/ 2033776317 h 215"/>
                    <a:gd name="T2" fmla="*/ 320294750 w 156"/>
                    <a:gd name="T3" fmla="*/ 1198277872 h 215"/>
                    <a:gd name="T4" fmla="*/ 1005064899 w 156"/>
                    <a:gd name="T5" fmla="*/ 43975173 h 215"/>
                    <a:gd name="T6" fmla="*/ 1170734025 w 156"/>
                    <a:gd name="T7" fmla="*/ 164899438 h 215"/>
                    <a:gd name="T8" fmla="*/ 1115513198 w 156"/>
                    <a:gd name="T9" fmla="*/ 252846469 h 215"/>
                    <a:gd name="T10" fmla="*/ 1446851449 w 156"/>
                    <a:gd name="T11" fmla="*/ 175894060 h 215"/>
                    <a:gd name="T12" fmla="*/ 1380583799 w 156"/>
                    <a:gd name="T13" fmla="*/ 439735151 h 215"/>
                    <a:gd name="T14" fmla="*/ 1601477074 w 156"/>
                    <a:gd name="T15" fmla="*/ 406754600 h 215"/>
                    <a:gd name="T16" fmla="*/ 1281182324 w 156"/>
                    <a:gd name="T17" fmla="*/ 1451127657 h 215"/>
                    <a:gd name="T18" fmla="*/ 673723325 w 156"/>
                    <a:gd name="T19" fmla="*/ 2147483646 h 215"/>
                    <a:gd name="T20" fmla="*/ 530144524 w 156"/>
                    <a:gd name="T21" fmla="*/ 2147483646 h 215"/>
                    <a:gd name="T22" fmla="*/ 0 w 156"/>
                    <a:gd name="T23" fmla="*/ 2033776317 h 21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56"/>
                    <a:gd name="T37" fmla="*/ 0 h 215"/>
                    <a:gd name="T38" fmla="*/ 156 w 156"/>
                    <a:gd name="T39" fmla="*/ 215 h 21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56" h="215">
                      <a:moveTo>
                        <a:pt x="0" y="185"/>
                      </a:moveTo>
                      <a:cubicBezTo>
                        <a:pt x="29" y="109"/>
                        <a:pt x="29" y="109"/>
                        <a:pt x="29" y="109"/>
                      </a:cubicBezTo>
                      <a:cubicBezTo>
                        <a:pt x="29" y="109"/>
                        <a:pt x="60" y="10"/>
                        <a:pt x="91" y="4"/>
                      </a:cubicBezTo>
                      <a:cubicBezTo>
                        <a:pt x="91" y="4"/>
                        <a:pt x="113" y="0"/>
                        <a:pt x="106" y="15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1" y="23"/>
                        <a:pt x="120" y="7"/>
                        <a:pt x="131" y="16"/>
                      </a:cubicBezTo>
                      <a:cubicBezTo>
                        <a:pt x="131" y="16"/>
                        <a:pt x="138" y="21"/>
                        <a:pt x="125" y="40"/>
                      </a:cubicBezTo>
                      <a:cubicBezTo>
                        <a:pt x="125" y="40"/>
                        <a:pt x="133" y="25"/>
                        <a:pt x="145" y="37"/>
                      </a:cubicBezTo>
                      <a:cubicBezTo>
                        <a:pt x="156" y="49"/>
                        <a:pt x="128" y="74"/>
                        <a:pt x="116" y="132"/>
                      </a:cubicBezTo>
                      <a:cubicBezTo>
                        <a:pt x="105" y="189"/>
                        <a:pt x="61" y="202"/>
                        <a:pt x="61" y="202"/>
                      </a:cubicBezTo>
                      <a:cubicBezTo>
                        <a:pt x="48" y="215"/>
                        <a:pt x="48" y="215"/>
                        <a:pt x="48" y="215"/>
                      </a:cubicBezTo>
                      <a:lnTo>
                        <a:pt x="0" y="185"/>
                      </a:lnTo>
                      <a:close/>
                    </a:path>
                  </a:pathLst>
                </a:custGeom>
                <a:solidFill>
                  <a:srgbClr val="F9DA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36" name="Freeform 8"/>
                <p:cNvSpPr>
                  <a:spLocks noChangeArrowheads="1"/>
                </p:cNvSpPr>
                <p:nvPr/>
              </p:nvSpPr>
              <p:spPr bwMode="auto">
                <a:xfrm>
                  <a:off x="1029109" y="199601"/>
                  <a:ext cx="204786" cy="508074"/>
                </a:xfrm>
                <a:custGeom>
                  <a:avLst/>
                  <a:gdLst>
                    <a:gd name="T0" fmla="*/ 76368663 w 62"/>
                    <a:gd name="T1" fmla="*/ 1268146063 h 153"/>
                    <a:gd name="T2" fmla="*/ 76368663 w 62"/>
                    <a:gd name="T3" fmla="*/ 937323474 h 153"/>
                    <a:gd name="T4" fmla="*/ 414572742 w 62"/>
                    <a:gd name="T5" fmla="*/ 22053068 h 153"/>
                    <a:gd name="T6" fmla="*/ 512761023 w 62"/>
                    <a:gd name="T7" fmla="*/ 220547286 h 153"/>
                    <a:gd name="T8" fmla="*/ 523670832 w 62"/>
                    <a:gd name="T9" fmla="*/ 838079686 h 153"/>
                    <a:gd name="T10" fmla="*/ 76368663 w 62"/>
                    <a:gd name="T11" fmla="*/ 1268146063 h 15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2"/>
                    <a:gd name="T19" fmla="*/ 0 h 153"/>
                    <a:gd name="T20" fmla="*/ 62 w 62"/>
                    <a:gd name="T21" fmla="*/ 153 h 15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2" h="153">
                      <a:moveTo>
                        <a:pt x="7" y="115"/>
                      </a:moveTo>
                      <a:cubicBezTo>
                        <a:pt x="7" y="115"/>
                        <a:pt x="0" y="113"/>
                        <a:pt x="7" y="85"/>
                      </a:cubicBezTo>
                      <a:cubicBezTo>
                        <a:pt x="14" y="57"/>
                        <a:pt x="30" y="0"/>
                        <a:pt x="38" y="2"/>
                      </a:cubicBezTo>
                      <a:cubicBezTo>
                        <a:pt x="45" y="3"/>
                        <a:pt x="50" y="11"/>
                        <a:pt x="47" y="20"/>
                      </a:cubicBezTo>
                      <a:cubicBezTo>
                        <a:pt x="45" y="28"/>
                        <a:pt x="41" y="61"/>
                        <a:pt x="48" y="76"/>
                      </a:cubicBezTo>
                      <a:cubicBezTo>
                        <a:pt x="48" y="76"/>
                        <a:pt x="62" y="153"/>
                        <a:pt x="7" y="115"/>
                      </a:cubicBezTo>
                      <a:close/>
                    </a:path>
                  </a:pathLst>
                </a:custGeom>
                <a:solidFill>
                  <a:srgbClr val="F9DA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37" name="Freeform 9"/>
                <p:cNvSpPr>
                  <a:spLocks noEditPoints="1" noChangeArrowheads="1"/>
                </p:cNvSpPr>
                <p:nvPr/>
              </p:nvSpPr>
              <p:spPr bwMode="auto">
                <a:xfrm>
                  <a:off x="1029109" y="0"/>
                  <a:ext cx="489930" cy="712860"/>
                </a:xfrm>
                <a:custGeom>
                  <a:avLst/>
                  <a:gdLst>
                    <a:gd name="T0" fmla="*/ 1588958852 w 148"/>
                    <a:gd name="T1" fmla="*/ 406754600 h 215"/>
                    <a:gd name="T2" fmla="*/ 1545126669 w 148"/>
                    <a:gd name="T3" fmla="*/ 373774050 h 215"/>
                    <a:gd name="T4" fmla="*/ 1545126669 w 148"/>
                    <a:gd name="T5" fmla="*/ 428743845 h 215"/>
                    <a:gd name="T6" fmla="*/ 1336916350 w 148"/>
                    <a:gd name="T7" fmla="*/ 967417333 h 215"/>
                    <a:gd name="T8" fmla="*/ 1128709341 w 148"/>
                    <a:gd name="T9" fmla="*/ 1033378434 h 215"/>
                    <a:gd name="T10" fmla="*/ 1424584026 w 148"/>
                    <a:gd name="T11" fmla="*/ 373774050 h 215"/>
                    <a:gd name="T12" fmla="*/ 1380748533 w 148"/>
                    <a:gd name="T13" fmla="*/ 417749223 h 215"/>
                    <a:gd name="T14" fmla="*/ 1457458992 w 148"/>
                    <a:gd name="T15" fmla="*/ 219869233 h 215"/>
                    <a:gd name="T16" fmla="*/ 1238291454 w 148"/>
                    <a:gd name="T17" fmla="*/ 626623834 h 215"/>
                    <a:gd name="T18" fmla="*/ 909541804 w 148"/>
                    <a:gd name="T19" fmla="*/ 703576242 h 215"/>
                    <a:gd name="T20" fmla="*/ 1139666559 w 148"/>
                    <a:gd name="T21" fmla="*/ 285827019 h 215"/>
                    <a:gd name="T22" fmla="*/ 1106791594 w 148"/>
                    <a:gd name="T23" fmla="*/ 252846469 h 215"/>
                    <a:gd name="T24" fmla="*/ 997209481 w 148"/>
                    <a:gd name="T25" fmla="*/ 43975173 h 215"/>
                    <a:gd name="T26" fmla="*/ 909541804 w 148"/>
                    <a:gd name="T27" fmla="*/ 76952408 h 215"/>
                    <a:gd name="T28" fmla="*/ 1051998882 w 148"/>
                    <a:gd name="T29" fmla="*/ 230860540 h 215"/>
                    <a:gd name="T30" fmla="*/ 909541804 w 148"/>
                    <a:gd name="T31" fmla="*/ 538676804 h 215"/>
                    <a:gd name="T32" fmla="*/ 525999441 w 148"/>
                    <a:gd name="T33" fmla="*/ 681590313 h 215"/>
                    <a:gd name="T34" fmla="*/ 493124476 w 148"/>
                    <a:gd name="T35" fmla="*/ 736556793 h 215"/>
                    <a:gd name="T36" fmla="*/ 493124476 w 148"/>
                    <a:gd name="T37" fmla="*/ 747551415 h 215"/>
                    <a:gd name="T38" fmla="*/ 504085005 w 148"/>
                    <a:gd name="T39" fmla="*/ 1187286566 h 215"/>
                    <a:gd name="T40" fmla="*/ 471210040 w 148"/>
                    <a:gd name="T41" fmla="*/ 1714968747 h 215"/>
                    <a:gd name="T42" fmla="*/ 252042502 w 148"/>
                    <a:gd name="T43" fmla="*/ 1747949298 h 215"/>
                    <a:gd name="T44" fmla="*/ 197249790 w 148"/>
                    <a:gd name="T45" fmla="*/ 1736954676 h 215"/>
                    <a:gd name="T46" fmla="*/ 153417607 w 148"/>
                    <a:gd name="T47" fmla="*/ 1638016339 h 215"/>
                    <a:gd name="T48" fmla="*/ 230124755 w 148"/>
                    <a:gd name="T49" fmla="*/ 1066358985 h 215"/>
                    <a:gd name="T50" fmla="*/ 76707148 w 148"/>
                    <a:gd name="T51" fmla="*/ 1594041166 h 215"/>
                    <a:gd name="T52" fmla="*/ 43832183 w 148"/>
                    <a:gd name="T53" fmla="*/ 1736954676 h 215"/>
                    <a:gd name="T54" fmla="*/ 43832183 w 148"/>
                    <a:gd name="T55" fmla="*/ 1890862808 h 215"/>
                    <a:gd name="T56" fmla="*/ 0 w 148"/>
                    <a:gd name="T57" fmla="*/ 2033776317 h 215"/>
                    <a:gd name="T58" fmla="*/ 668459830 w 148"/>
                    <a:gd name="T59" fmla="*/ 2147483646 h 215"/>
                    <a:gd name="T60" fmla="*/ 1534166140 w 148"/>
                    <a:gd name="T61" fmla="*/ 736556793 h 215"/>
                    <a:gd name="T62" fmla="*/ 1117748812 w 148"/>
                    <a:gd name="T63" fmla="*/ 1528080065 h 215"/>
                    <a:gd name="T64" fmla="*/ 1008166699 w 148"/>
                    <a:gd name="T65" fmla="*/ 1879868186 h 215"/>
                    <a:gd name="T66" fmla="*/ 635584865 w 148"/>
                    <a:gd name="T67" fmla="*/ 1627021717 h 215"/>
                    <a:gd name="T68" fmla="*/ 602709900 w 148"/>
                    <a:gd name="T69" fmla="*/ 1033378434 h 215"/>
                    <a:gd name="T70" fmla="*/ 953373987 w 148"/>
                    <a:gd name="T71" fmla="*/ 1176291944 h 215"/>
                    <a:gd name="T72" fmla="*/ 1117748812 w 148"/>
                    <a:gd name="T73" fmla="*/ 1528080065 h 21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48"/>
                    <a:gd name="T112" fmla="*/ 0 h 215"/>
                    <a:gd name="T113" fmla="*/ 148 w 148"/>
                    <a:gd name="T114" fmla="*/ 215 h 21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48" h="215">
                      <a:moveTo>
                        <a:pt x="147" y="47"/>
                      </a:moveTo>
                      <a:cubicBezTo>
                        <a:pt x="148" y="44"/>
                        <a:pt x="147" y="40"/>
                        <a:pt x="145" y="37"/>
                      </a:cubicBezTo>
                      <a:cubicBezTo>
                        <a:pt x="145" y="37"/>
                        <a:pt x="145" y="37"/>
                        <a:pt x="145" y="37"/>
                      </a:cubicBezTo>
                      <a:cubicBezTo>
                        <a:pt x="143" y="36"/>
                        <a:pt x="142" y="35"/>
                        <a:pt x="141" y="34"/>
                      </a:cubicBezTo>
                      <a:cubicBezTo>
                        <a:pt x="140" y="34"/>
                        <a:pt x="140" y="34"/>
                        <a:pt x="139" y="33"/>
                      </a:cubicBezTo>
                      <a:cubicBezTo>
                        <a:pt x="141" y="35"/>
                        <a:pt x="140" y="38"/>
                        <a:pt x="141" y="39"/>
                      </a:cubicBezTo>
                      <a:cubicBezTo>
                        <a:pt x="143" y="46"/>
                        <a:pt x="143" y="49"/>
                        <a:pt x="140" y="56"/>
                      </a:cubicBezTo>
                      <a:cubicBezTo>
                        <a:pt x="135" y="67"/>
                        <a:pt x="127" y="77"/>
                        <a:pt x="122" y="88"/>
                      </a:cubicBezTo>
                      <a:cubicBezTo>
                        <a:pt x="120" y="93"/>
                        <a:pt x="118" y="107"/>
                        <a:pt x="110" y="101"/>
                      </a:cubicBezTo>
                      <a:cubicBezTo>
                        <a:pt x="108" y="100"/>
                        <a:pt x="105" y="96"/>
                        <a:pt x="103" y="94"/>
                      </a:cubicBezTo>
                      <a:cubicBezTo>
                        <a:pt x="95" y="87"/>
                        <a:pt x="109" y="75"/>
                        <a:pt x="114" y="69"/>
                      </a:cubicBezTo>
                      <a:cubicBezTo>
                        <a:pt x="121" y="58"/>
                        <a:pt x="127" y="47"/>
                        <a:pt x="130" y="34"/>
                      </a:cubicBezTo>
                      <a:cubicBezTo>
                        <a:pt x="130" y="34"/>
                        <a:pt x="130" y="34"/>
                        <a:pt x="130" y="34"/>
                      </a:cubicBezTo>
                      <a:cubicBezTo>
                        <a:pt x="128" y="36"/>
                        <a:pt x="127" y="37"/>
                        <a:pt x="126" y="38"/>
                      </a:cubicBezTo>
                      <a:cubicBezTo>
                        <a:pt x="132" y="29"/>
                        <a:pt x="133" y="23"/>
                        <a:pt x="133" y="20"/>
                      </a:cubicBezTo>
                      <a:cubicBezTo>
                        <a:pt x="133" y="20"/>
                        <a:pt x="133" y="20"/>
                        <a:pt x="133" y="20"/>
                      </a:cubicBezTo>
                      <a:cubicBezTo>
                        <a:pt x="129" y="22"/>
                        <a:pt x="129" y="27"/>
                        <a:pt x="127" y="31"/>
                      </a:cubicBezTo>
                      <a:cubicBezTo>
                        <a:pt x="124" y="40"/>
                        <a:pt x="119" y="49"/>
                        <a:pt x="113" y="57"/>
                      </a:cubicBezTo>
                      <a:cubicBezTo>
                        <a:pt x="108" y="65"/>
                        <a:pt x="97" y="84"/>
                        <a:pt x="85" y="79"/>
                      </a:cubicBezTo>
                      <a:cubicBezTo>
                        <a:pt x="78" y="76"/>
                        <a:pt x="80" y="70"/>
                        <a:pt x="83" y="64"/>
                      </a:cubicBezTo>
                      <a:cubicBezTo>
                        <a:pt x="87" y="58"/>
                        <a:pt x="91" y="52"/>
                        <a:pt x="94" y="45"/>
                      </a:cubicBezTo>
                      <a:cubicBezTo>
                        <a:pt x="98" y="39"/>
                        <a:pt x="99" y="31"/>
                        <a:pt x="104" y="26"/>
                      </a:cubicBezTo>
                      <a:cubicBezTo>
                        <a:pt x="109" y="20"/>
                        <a:pt x="117" y="18"/>
                        <a:pt x="123" y="13"/>
                      </a:cubicBezTo>
                      <a:cubicBezTo>
                        <a:pt x="113" y="13"/>
                        <a:pt x="101" y="23"/>
                        <a:pt x="101" y="23"/>
                      </a:cubicBezTo>
                      <a:cubicBezTo>
                        <a:pt x="106" y="15"/>
                        <a:pt x="106" y="15"/>
                        <a:pt x="106" y="15"/>
                      </a:cubicBezTo>
                      <a:cubicBezTo>
                        <a:pt x="113" y="0"/>
                        <a:pt x="91" y="4"/>
                        <a:pt x="91" y="4"/>
                      </a:cubicBezTo>
                      <a:cubicBezTo>
                        <a:pt x="89" y="4"/>
                        <a:pt x="86" y="6"/>
                        <a:pt x="83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8" y="7"/>
                        <a:pt x="99" y="7"/>
                        <a:pt x="99" y="11"/>
                      </a:cubicBezTo>
                      <a:cubicBezTo>
                        <a:pt x="98" y="15"/>
                        <a:pt x="98" y="16"/>
                        <a:pt x="96" y="21"/>
                      </a:cubicBezTo>
                      <a:cubicBezTo>
                        <a:pt x="94" y="25"/>
                        <a:pt x="93" y="28"/>
                        <a:pt x="91" y="31"/>
                      </a:cubicBezTo>
                      <a:cubicBezTo>
                        <a:pt x="89" y="37"/>
                        <a:pt x="86" y="43"/>
                        <a:pt x="83" y="49"/>
                      </a:cubicBezTo>
                      <a:cubicBezTo>
                        <a:pt x="78" y="57"/>
                        <a:pt x="73" y="68"/>
                        <a:pt x="63" y="72"/>
                      </a:cubicBezTo>
                      <a:cubicBezTo>
                        <a:pt x="54" y="75"/>
                        <a:pt x="54" y="65"/>
                        <a:pt x="48" y="62"/>
                      </a:cubicBezTo>
                      <a:cubicBezTo>
                        <a:pt x="47" y="63"/>
                        <a:pt x="47" y="63"/>
                        <a:pt x="47" y="64"/>
                      </a:cubicBezTo>
                      <a:cubicBezTo>
                        <a:pt x="46" y="65"/>
                        <a:pt x="46" y="66"/>
                        <a:pt x="45" y="67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7"/>
                        <a:pt x="44" y="68"/>
                        <a:pt x="45" y="68"/>
                      </a:cubicBezTo>
                      <a:cubicBezTo>
                        <a:pt x="49" y="75"/>
                        <a:pt x="46" y="86"/>
                        <a:pt x="44" y="95"/>
                      </a:cubicBezTo>
                      <a:cubicBezTo>
                        <a:pt x="45" y="99"/>
                        <a:pt x="46" y="104"/>
                        <a:pt x="46" y="108"/>
                      </a:cubicBezTo>
                      <a:cubicBezTo>
                        <a:pt x="48" y="119"/>
                        <a:pt x="50" y="131"/>
                        <a:pt x="48" y="142"/>
                      </a:cubicBezTo>
                      <a:cubicBezTo>
                        <a:pt x="49" y="147"/>
                        <a:pt x="48" y="153"/>
                        <a:pt x="43" y="156"/>
                      </a:cubicBezTo>
                      <a:cubicBezTo>
                        <a:pt x="38" y="158"/>
                        <a:pt x="29" y="161"/>
                        <a:pt x="22" y="160"/>
                      </a:cubicBezTo>
                      <a:cubicBezTo>
                        <a:pt x="23" y="159"/>
                        <a:pt x="23" y="159"/>
                        <a:pt x="23" y="159"/>
                      </a:cubicBezTo>
                      <a:cubicBezTo>
                        <a:pt x="22" y="159"/>
                        <a:pt x="21" y="158"/>
                        <a:pt x="20" y="158"/>
                      </a:cubicBezTo>
                      <a:cubicBezTo>
                        <a:pt x="19" y="158"/>
                        <a:pt x="19" y="158"/>
                        <a:pt x="18" y="158"/>
                      </a:cubicBezTo>
                      <a:cubicBezTo>
                        <a:pt x="17" y="158"/>
                        <a:pt x="16" y="157"/>
                        <a:pt x="16" y="156"/>
                      </a:cubicBezTo>
                      <a:cubicBezTo>
                        <a:pt x="15" y="154"/>
                        <a:pt x="14" y="152"/>
                        <a:pt x="14" y="149"/>
                      </a:cubicBezTo>
                      <a:cubicBezTo>
                        <a:pt x="8" y="133"/>
                        <a:pt x="15" y="113"/>
                        <a:pt x="22" y="98"/>
                      </a:cubicBezTo>
                      <a:cubicBezTo>
                        <a:pt x="22" y="98"/>
                        <a:pt x="22" y="97"/>
                        <a:pt x="21" y="97"/>
                      </a:cubicBezTo>
                      <a:cubicBezTo>
                        <a:pt x="20" y="98"/>
                        <a:pt x="20" y="99"/>
                        <a:pt x="20" y="100"/>
                      </a:cubicBezTo>
                      <a:cubicBezTo>
                        <a:pt x="14" y="116"/>
                        <a:pt x="10" y="133"/>
                        <a:pt x="7" y="145"/>
                      </a:cubicBezTo>
                      <a:cubicBezTo>
                        <a:pt x="5" y="150"/>
                        <a:pt x="4" y="154"/>
                        <a:pt x="4" y="158"/>
                      </a:cubicBezTo>
                      <a:cubicBezTo>
                        <a:pt x="4" y="158"/>
                        <a:pt x="4" y="158"/>
                        <a:pt x="4" y="158"/>
                      </a:cubicBezTo>
                      <a:cubicBezTo>
                        <a:pt x="3" y="166"/>
                        <a:pt x="4" y="170"/>
                        <a:pt x="4" y="172"/>
                      </a:cubicBezTo>
                      <a:cubicBezTo>
                        <a:pt x="4" y="172"/>
                        <a:pt x="4" y="172"/>
                        <a:pt x="4" y="172"/>
                      </a:cubicBezTo>
                      <a:cubicBezTo>
                        <a:pt x="5" y="173"/>
                        <a:pt x="5" y="173"/>
                        <a:pt x="5" y="173"/>
                      </a:cubicBezTo>
                      <a:cubicBezTo>
                        <a:pt x="0" y="185"/>
                        <a:pt x="0" y="185"/>
                        <a:pt x="0" y="185"/>
                      </a:cubicBezTo>
                      <a:cubicBezTo>
                        <a:pt x="48" y="215"/>
                        <a:pt x="48" y="215"/>
                        <a:pt x="48" y="215"/>
                      </a:cubicBezTo>
                      <a:cubicBezTo>
                        <a:pt x="61" y="202"/>
                        <a:pt x="61" y="202"/>
                        <a:pt x="61" y="202"/>
                      </a:cubicBezTo>
                      <a:cubicBezTo>
                        <a:pt x="61" y="202"/>
                        <a:pt x="105" y="189"/>
                        <a:pt x="116" y="132"/>
                      </a:cubicBezTo>
                      <a:cubicBezTo>
                        <a:pt x="122" y="103"/>
                        <a:pt x="132" y="82"/>
                        <a:pt x="140" y="67"/>
                      </a:cubicBezTo>
                      <a:cubicBezTo>
                        <a:pt x="142" y="60"/>
                        <a:pt x="145" y="54"/>
                        <a:pt x="147" y="47"/>
                      </a:cubicBezTo>
                      <a:close/>
                      <a:moveTo>
                        <a:pt x="102" y="139"/>
                      </a:moveTo>
                      <a:cubicBezTo>
                        <a:pt x="101" y="145"/>
                        <a:pt x="99" y="151"/>
                        <a:pt x="97" y="157"/>
                      </a:cubicBezTo>
                      <a:cubicBezTo>
                        <a:pt x="96" y="161"/>
                        <a:pt x="95" y="167"/>
                        <a:pt x="92" y="171"/>
                      </a:cubicBezTo>
                      <a:cubicBezTo>
                        <a:pt x="78" y="191"/>
                        <a:pt x="52" y="178"/>
                        <a:pt x="55" y="155"/>
                      </a:cubicBezTo>
                      <a:cubicBezTo>
                        <a:pt x="55" y="152"/>
                        <a:pt x="56" y="150"/>
                        <a:pt x="58" y="148"/>
                      </a:cubicBezTo>
                      <a:cubicBezTo>
                        <a:pt x="55" y="139"/>
                        <a:pt x="53" y="130"/>
                        <a:pt x="52" y="121"/>
                      </a:cubicBezTo>
                      <a:cubicBezTo>
                        <a:pt x="50" y="112"/>
                        <a:pt x="48" y="101"/>
                        <a:pt x="55" y="94"/>
                      </a:cubicBezTo>
                      <a:cubicBezTo>
                        <a:pt x="60" y="88"/>
                        <a:pt x="69" y="88"/>
                        <a:pt x="75" y="92"/>
                      </a:cubicBezTo>
                      <a:cubicBezTo>
                        <a:pt x="81" y="95"/>
                        <a:pt x="82" y="103"/>
                        <a:pt x="87" y="107"/>
                      </a:cubicBezTo>
                      <a:cubicBezTo>
                        <a:pt x="90" y="109"/>
                        <a:pt x="94" y="109"/>
                        <a:pt x="97" y="111"/>
                      </a:cubicBezTo>
                      <a:cubicBezTo>
                        <a:pt x="104" y="118"/>
                        <a:pt x="102" y="131"/>
                        <a:pt x="102" y="139"/>
                      </a:cubicBezTo>
                      <a:close/>
                    </a:path>
                  </a:pathLst>
                </a:custGeom>
                <a:solidFill>
                  <a:srgbClr val="F7CE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38" name="Freeform 10"/>
                <p:cNvSpPr>
                  <a:spLocks noChangeArrowheads="1"/>
                </p:cNvSpPr>
                <p:nvPr/>
              </p:nvSpPr>
              <p:spPr bwMode="auto">
                <a:xfrm>
                  <a:off x="0" y="596209"/>
                  <a:ext cx="1223526" cy="1386836"/>
                </a:xfrm>
                <a:custGeom>
                  <a:avLst/>
                  <a:gdLst>
                    <a:gd name="T0" fmla="*/ 2147483646 w 368"/>
                    <a:gd name="T1" fmla="*/ 0 h 417"/>
                    <a:gd name="T2" fmla="*/ 884343314 w 368"/>
                    <a:gd name="T3" fmla="*/ 2147483646 h 417"/>
                    <a:gd name="T4" fmla="*/ 0 w 368"/>
                    <a:gd name="T5" fmla="*/ 2147483646 h 417"/>
                    <a:gd name="T6" fmla="*/ 22109913 w 368"/>
                    <a:gd name="T7" fmla="*/ 2147483646 h 417"/>
                    <a:gd name="T8" fmla="*/ 486388158 w 368"/>
                    <a:gd name="T9" fmla="*/ 2147483646 h 417"/>
                    <a:gd name="T10" fmla="*/ 486388158 w 368"/>
                    <a:gd name="T11" fmla="*/ 2147483646 h 417"/>
                    <a:gd name="T12" fmla="*/ 707473986 w 368"/>
                    <a:gd name="T13" fmla="*/ 2147483646 h 417"/>
                    <a:gd name="T14" fmla="*/ 1282298470 w 368"/>
                    <a:gd name="T15" fmla="*/ 2147483646 h 417"/>
                    <a:gd name="T16" fmla="*/ 1315460015 w 368"/>
                    <a:gd name="T17" fmla="*/ 2147483646 h 417"/>
                    <a:gd name="T18" fmla="*/ 1315460015 w 368"/>
                    <a:gd name="T19" fmla="*/ 2147483646 h 417"/>
                    <a:gd name="T20" fmla="*/ 1348621559 w 368"/>
                    <a:gd name="T21" fmla="*/ 2147483646 h 417"/>
                    <a:gd name="T22" fmla="*/ 1658143714 w 368"/>
                    <a:gd name="T23" fmla="*/ 2147483646 h 417"/>
                    <a:gd name="T24" fmla="*/ 2147483646 w 368"/>
                    <a:gd name="T25" fmla="*/ 464543500 h 417"/>
                    <a:gd name="T26" fmla="*/ 2147483646 w 368"/>
                    <a:gd name="T27" fmla="*/ 0 h 41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68"/>
                    <a:gd name="T43" fmla="*/ 0 h 417"/>
                    <a:gd name="T44" fmla="*/ 368 w 368"/>
                    <a:gd name="T45" fmla="*/ 417 h 41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68" h="417">
                      <a:moveTo>
                        <a:pt x="313" y="0"/>
                      </a:moveTo>
                      <a:cubicBezTo>
                        <a:pt x="80" y="324"/>
                        <a:pt x="80" y="324"/>
                        <a:pt x="80" y="324"/>
                      </a:cubicBezTo>
                      <a:cubicBezTo>
                        <a:pt x="80" y="324"/>
                        <a:pt x="58" y="356"/>
                        <a:pt x="0" y="356"/>
                      </a:cubicBezTo>
                      <a:cubicBezTo>
                        <a:pt x="1" y="358"/>
                        <a:pt x="2" y="360"/>
                        <a:pt x="2" y="363"/>
                      </a:cubicBezTo>
                      <a:cubicBezTo>
                        <a:pt x="16" y="360"/>
                        <a:pt x="30" y="360"/>
                        <a:pt x="44" y="362"/>
                      </a:cubicBezTo>
                      <a:cubicBezTo>
                        <a:pt x="44" y="362"/>
                        <a:pt x="44" y="362"/>
                        <a:pt x="44" y="362"/>
                      </a:cubicBezTo>
                      <a:cubicBezTo>
                        <a:pt x="50" y="359"/>
                        <a:pt x="57" y="357"/>
                        <a:pt x="64" y="356"/>
                      </a:cubicBezTo>
                      <a:cubicBezTo>
                        <a:pt x="90" y="355"/>
                        <a:pt x="108" y="371"/>
                        <a:pt x="116" y="393"/>
                      </a:cubicBezTo>
                      <a:cubicBezTo>
                        <a:pt x="118" y="398"/>
                        <a:pt x="118" y="403"/>
                        <a:pt x="119" y="408"/>
                      </a:cubicBezTo>
                      <a:cubicBezTo>
                        <a:pt x="119" y="408"/>
                        <a:pt x="119" y="408"/>
                        <a:pt x="119" y="408"/>
                      </a:cubicBezTo>
                      <a:cubicBezTo>
                        <a:pt x="120" y="410"/>
                        <a:pt x="120" y="415"/>
                        <a:pt x="122" y="417"/>
                      </a:cubicBezTo>
                      <a:cubicBezTo>
                        <a:pt x="122" y="391"/>
                        <a:pt x="140" y="363"/>
                        <a:pt x="150" y="348"/>
                      </a:cubicBezTo>
                      <a:cubicBezTo>
                        <a:pt x="161" y="331"/>
                        <a:pt x="323" y="157"/>
                        <a:pt x="363" y="42"/>
                      </a:cubicBezTo>
                      <a:cubicBezTo>
                        <a:pt x="363" y="42"/>
                        <a:pt x="368" y="32"/>
                        <a:pt x="313" y="0"/>
                      </a:cubicBez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39" name="Freeform 11"/>
                <p:cNvSpPr>
                  <a:spLocks noChangeArrowheads="1"/>
                </p:cNvSpPr>
                <p:nvPr/>
              </p:nvSpPr>
              <p:spPr bwMode="auto">
                <a:xfrm>
                  <a:off x="0" y="692122"/>
                  <a:ext cx="1213157" cy="1319439"/>
                </a:xfrm>
                <a:custGeom>
                  <a:avLst/>
                  <a:gdLst>
                    <a:gd name="T0" fmla="*/ 2147483646 w 365"/>
                    <a:gd name="T1" fmla="*/ 0 h 397"/>
                    <a:gd name="T2" fmla="*/ 2147483646 w 365"/>
                    <a:gd name="T3" fmla="*/ 2043475335 h 397"/>
                    <a:gd name="T4" fmla="*/ 2143136566 w 365"/>
                    <a:gd name="T5" fmla="*/ 2147483646 h 397"/>
                    <a:gd name="T6" fmla="*/ 1866958883 w 365"/>
                    <a:gd name="T7" fmla="*/ 2147483646 h 397"/>
                    <a:gd name="T8" fmla="*/ 1634970027 w 365"/>
                    <a:gd name="T9" fmla="*/ 2147483646 h 397"/>
                    <a:gd name="T10" fmla="*/ 1248321934 w 365"/>
                    <a:gd name="T11" fmla="*/ 2147483646 h 397"/>
                    <a:gd name="T12" fmla="*/ 817485014 w 365"/>
                    <a:gd name="T13" fmla="*/ 2147483646 h 397"/>
                    <a:gd name="T14" fmla="*/ 463977711 w 365"/>
                    <a:gd name="T15" fmla="*/ 2147483646 h 397"/>
                    <a:gd name="T16" fmla="*/ 475025749 w 365"/>
                    <a:gd name="T17" fmla="*/ 2147483646 h 397"/>
                    <a:gd name="T18" fmla="*/ 0 w 365"/>
                    <a:gd name="T19" fmla="*/ 2147483646 h 397"/>
                    <a:gd name="T20" fmla="*/ 22092752 w 365"/>
                    <a:gd name="T21" fmla="*/ 2147483646 h 397"/>
                    <a:gd name="T22" fmla="*/ 486073787 w 365"/>
                    <a:gd name="T23" fmla="*/ 2147483646 h 397"/>
                    <a:gd name="T24" fmla="*/ 486073787 w 365"/>
                    <a:gd name="T25" fmla="*/ 2147483646 h 397"/>
                    <a:gd name="T26" fmla="*/ 707014605 w 365"/>
                    <a:gd name="T27" fmla="*/ 2147483646 h 397"/>
                    <a:gd name="T28" fmla="*/ 1005285041 w 365"/>
                    <a:gd name="T29" fmla="*/ 2147483646 h 397"/>
                    <a:gd name="T30" fmla="*/ 1082614659 w 365"/>
                    <a:gd name="T31" fmla="*/ 2147483646 h 397"/>
                    <a:gd name="T32" fmla="*/ 1281462725 w 365"/>
                    <a:gd name="T33" fmla="*/ 2147483646 h 397"/>
                    <a:gd name="T34" fmla="*/ 1314603515 w 365"/>
                    <a:gd name="T35" fmla="*/ 2147483646 h 397"/>
                    <a:gd name="T36" fmla="*/ 1303558801 w 365"/>
                    <a:gd name="T37" fmla="*/ 2147483646 h 397"/>
                    <a:gd name="T38" fmla="*/ 1325651553 w 365"/>
                    <a:gd name="T39" fmla="*/ 2147483646 h 397"/>
                    <a:gd name="T40" fmla="*/ 1657066103 w 365"/>
                    <a:gd name="T41" fmla="*/ 2147483646 h 397"/>
                    <a:gd name="T42" fmla="*/ 2147483646 w 365"/>
                    <a:gd name="T43" fmla="*/ 143596175 h 397"/>
                    <a:gd name="T44" fmla="*/ 2147483646 w 365"/>
                    <a:gd name="T45" fmla="*/ 0 h 39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365"/>
                    <a:gd name="T70" fmla="*/ 0 h 397"/>
                    <a:gd name="T71" fmla="*/ 365 w 365"/>
                    <a:gd name="T72" fmla="*/ 397 h 39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365" h="397">
                      <a:moveTo>
                        <a:pt x="354" y="0"/>
                      </a:moveTo>
                      <a:cubicBezTo>
                        <a:pt x="322" y="62"/>
                        <a:pt x="292" y="131"/>
                        <a:pt x="244" y="185"/>
                      </a:cubicBezTo>
                      <a:cubicBezTo>
                        <a:pt x="228" y="203"/>
                        <a:pt x="211" y="220"/>
                        <a:pt x="194" y="237"/>
                      </a:cubicBezTo>
                      <a:cubicBezTo>
                        <a:pt x="185" y="246"/>
                        <a:pt x="177" y="255"/>
                        <a:pt x="169" y="263"/>
                      </a:cubicBezTo>
                      <a:cubicBezTo>
                        <a:pt x="162" y="271"/>
                        <a:pt x="157" y="280"/>
                        <a:pt x="148" y="287"/>
                      </a:cubicBezTo>
                      <a:cubicBezTo>
                        <a:pt x="140" y="295"/>
                        <a:pt x="124" y="277"/>
                        <a:pt x="113" y="280"/>
                      </a:cubicBezTo>
                      <a:cubicBezTo>
                        <a:pt x="100" y="284"/>
                        <a:pt x="88" y="287"/>
                        <a:pt x="74" y="290"/>
                      </a:cubicBezTo>
                      <a:cubicBezTo>
                        <a:pt x="63" y="293"/>
                        <a:pt x="52" y="314"/>
                        <a:pt x="42" y="319"/>
                      </a:cubicBezTo>
                      <a:cubicBezTo>
                        <a:pt x="42" y="320"/>
                        <a:pt x="43" y="320"/>
                        <a:pt x="43" y="321"/>
                      </a:cubicBezTo>
                      <a:cubicBezTo>
                        <a:pt x="29" y="323"/>
                        <a:pt x="15" y="325"/>
                        <a:pt x="0" y="327"/>
                      </a:cubicBezTo>
                      <a:cubicBezTo>
                        <a:pt x="1" y="329"/>
                        <a:pt x="2" y="331"/>
                        <a:pt x="2" y="334"/>
                      </a:cubicBezTo>
                      <a:cubicBezTo>
                        <a:pt x="16" y="331"/>
                        <a:pt x="30" y="331"/>
                        <a:pt x="44" y="333"/>
                      </a:cubicBezTo>
                      <a:cubicBezTo>
                        <a:pt x="44" y="333"/>
                        <a:pt x="44" y="333"/>
                        <a:pt x="44" y="333"/>
                      </a:cubicBezTo>
                      <a:cubicBezTo>
                        <a:pt x="50" y="330"/>
                        <a:pt x="57" y="328"/>
                        <a:pt x="64" y="327"/>
                      </a:cubicBezTo>
                      <a:cubicBezTo>
                        <a:pt x="74" y="327"/>
                        <a:pt x="83" y="329"/>
                        <a:pt x="91" y="334"/>
                      </a:cubicBezTo>
                      <a:cubicBezTo>
                        <a:pt x="94" y="335"/>
                        <a:pt x="96" y="337"/>
                        <a:pt x="98" y="339"/>
                      </a:cubicBezTo>
                      <a:cubicBezTo>
                        <a:pt x="106" y="345"/>
                        <a:pt x="112" y="354"/>
                        <a:pt x="116" y="364"/>
                      </a:cubicBezTo>
                      <a:cubicBezTo>
                        <a:pt x="118" y="369"/>
                        <a:pt x="118" y="374"/>
                        <a:pt x="119" y="379"/>
                      </a:cubicBezTo>
                      <a:cubicBezTo>
                        <a:pt x="119" y="379"/>
                        <a:pt x="118" y="378"/>
                        <a:pt x="118" y="378"/>
                      </a:cubicBezTo>
                      <a:cubicBezTo>
                        <a:pt x="119" y="380"/>
                        <a:pt x="119" y="395"/>
                        <a:pt x="120" y="397"/>
                      </a:cubicBezTo>
                      <a:cubicBezTo>
                        <a:pt x="121" y="391"/>
                        <a:pt x="126" y="355"/>
                        <a:pt x="150" y="319"/>
                      </a:cubicBezTo>
                      <a:cubicBezTo>
                        <a:pt x="161" y="302"/>
                        <a:pt x="323" y="128"/>
                        <a:pt x="363" y="13"/>
                      </a:cubicBezTo>
                      <a:cubicBezTo>
                        <a:pt x="363" y="13"/>
                        <a:pt x="365" y="9"/>
                        <a:pt x="354" y="0"/>
                      </a:cubicBezTo>
                      <a:close/>
                    </a:path>
                  </a:pathLst>
                </a:custGeom>
                <a:solidFill>
                  <a:srgbClr val="DDDA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40" name="Freeform 12"/>
                <p:cNvSpPr>
                  <a:spLocks noChangeArrowheads="1"/>
                </p:cNvSpPr>
                <p:nvPr/>
              </p:nvSpPr>
              <p:spPr bwMode="auto">
                <a:xfrm>
                  <a:off x="1010964" y="559918"/>
                  <a:ext cx="233299" cy="220339"/>
                </a:xfrm>
                <a:custGeom>
                  <a:avLst/>
                  <a:gdLst>
                    <a:gd name="T0" fmla="*/ 766440540 w 70"/>
                    <a:gd name="T1" fmla="*/ 412377792 h 66"/>
                    <a:gd name="T2" fmla="*/ 644255189 w 70"/>
                    <a:gd name="T3" fmla="*/ 300926320 h 66"/>
                    <a:gd name="T4" fmla="*/ 155510448 w 70"/>
                    <a:gd name="T5" fmla="*/ 0 h 66"/>
                    <a:gd name="T6" fmla="*/ 144402082 w 70"/>
                    <a:gd name="T7" fmla="*/ 11143812 h 66"/>
                    <a:gd name="T8" fmla="*/ 33325096 w 70"/>
                    <a:gd name="T9" fmla="*/ 267488208 h 66"/>
                    <a:gd name="T10" fmla="*/ 0 w 70"/>
                    <a:gd name="T11" fmla="*/ 334361094 h 66"/>
                    <a:gd name="T12" fmla="*/ 533174869 w 70"/>
                    <a:gd name="T13" fmla="*/ 735595075 h 66"/>
                    <a:gd name="T14" fmla="*/ 655363554 w 70"/>
                    <a:gd name="T15" fmla="*/ 557267377 h 66"/>
                    <a:gd name="T16" fmla="*/ 722010412 w 70"/>
                    <a:gd name="T17" fmla="*/ 468106867 h 66"/>
                    <a:gd name="T18" fmla="*/ 755332175 w 70"/>
                    <a:gd name="T19" fmla="*/ 434668755 h 66"/>
                    <a:gd name="T20" fmla="*/ 766440540 w 70"/>
                    <a:gd name="T21" fmla="*/ 412377792 h 6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0"/>
                    <a:gd name="T34" fmla="*/ 0 h 66"/>
                    <a:gd name="T35" fmla="*/ 70 w 70"/>
                    <a:gd name="T36" fmla="*/ 66 h 6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0" h="66">
                      <a:moveTo>
                        <a:pt x="69" y="37"/>
                      </a:moveTo>
                      <a:cubicBezTo>
                        <a:pt x="67" y="34"/>
                        <a:pt x="63" y="30"/>
                        <a:pt x="58" y="27"/>
                      </a:cubicBezTo>
                      <a:cubicBezTo>
                        <a:pt x="41" y="17"/>
                        <a:pt x="25" y="2"/>
                        <a:pt x="14" y="0"/>
                      </a:cubicBezTo>
                      <a:cubicBezTo>
                        <a:pt x="14" y="0"/>
                        <a:pt x="14" y="1"/>
                        <a:pt x="13" y="1"/>
                      </a:cubicBezTo>
                      <a:cubicBezTo>
                        <a:pt x="10" y="9"/>
                        <a:pt x="8" y="17"/>
                        <a:pt x="3" y="24"/>
                      </a:cubicBezTo>
                      <a:cubicBezTo>
                        <a:pt x="2" y="26"/>
                        <a:pt x="1" y="28"/>
                        <a:pt x="0" y="30"/>
                      </a:cubicBezTo>
                      <a:cubicBezTo>
                        <a:pt x="11" y="35"/>
                        <a:pt x="39" y="50"/>
                        <a:pt x="48" y="66"/>
                      </a:cubicBezTo>
                      <a:cubicBezTo>
                        <a:pt x="50" y="63"/>
                        <a:pt x="56" y="53"/>
                        <a:pt x="59" y="50"/>
                      </a:cubicBezTo>
                      <a:cubicBezTo>
                        <a:pt x="61" y="48"/>
                        <a:pt x="63" y="45"/>
                        <a:pt x="65" y="42"/>
                      </a:cubicBezTo>
                      <a:cubicBezTo>
                        <a:pt x="66" y="41"/>
                        <a:pt x="70" y="34"/>
                        <a:pt x="68" y="39"/>
                      </a:cubicBezTo>
                      <a:cubicBezTo>
                        <a:pt x="68" y="38"/>
                        <a:pt x="69" y="38"/>
                        <a:pt x="69" y="37"/>
                      </a:cubicBezTo>
                      <a:close/>
                    </a:path>
                  </a:pathLst>
                </a:custGeom>
                <a:solidFill>
                  <a:srgbClr val="DDDA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41" name="Freeform 13"/>
                <p:cNvSpPr>
                  <a:spLocks noChangeArrowheads="1"/>
                </p:cNvSpPr>
                <p:nvPr/>
              </p:nvSpPr>
              <p:spPr bwMode="auto">
                <a:xfrm>
                  <a:off x="990226" y="497705"/>
                  <a:ext cx="269590" cy="259222"/>
                </a:xfrm>
                <a:custGeom>
                  <a:avLst/>
                  <a:gdLst>
                    <a:gd name="T0" fmla="*/ 720031622 w 81"/>
                    <a:gd name="T1" fmla="*/ 850444238 h 78"/>
                    <a:gd name="T2" fmla="*/ 819726670 w 81"/>
                    <a:gd name="T3" fmla="*/ 784173137 h 78"/>
                    <a:gd name="T4" fmla="*/ 864035950 w 81"/>
                    <a:gd name="T5" fmla="*/ 574326281 h 78"/>
                    <a:gd name="T6" fmla="*/ 708951806 w 81"/>
                    <a:gd name="T7" fmla="*/ 419700358 h 78"/>
                    <a:gd name="T8" fmla="*/ 110774864 w 81"/>
                    <a:gd name="T9" fmla="*/ 165669445 h 78"/>
                    <a:gd name="T10" fmla="*/ 0 w 81"/>
                    <a:gd name="T11" fmla="*/ 419700358 h 78"/>
                    <a:gd name="T12" fmla="*/ 720031622 w 81"/>
                    <a:gd name="T13" fmla="*/ 850444238 h 7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1"/>
                    <a:gd name="T22" fmla="*/ 0 h 78"/>
                    <a:gd name="T23" fmla="*/ 81 w 81"/>
                    <a:gd name="T24" fmla="*/ 78 h 7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1" h="78">
                      <a:moveTo>
                        <a:pt x="65" y="77"/>
                      </a:moveTo>
                      <a:cubicBezTo>
                        <a:pt x="65" y="77"/>
                        <a:pt x="69" y="78"/>
                        <a:pt x="74" y="71"/>
                      </a:cubicBezTo>
                      <a:cubicBezTo>
                        <a:pt x="77" y="66"/>
                        <a:pt x="81" y="55"/>
                        <a:pt x="78" y="52"/>
                      </a:cubicBezTo>
                      <a:cubicBezTo>
                        <a:pt x="76" y="49"/>
                        <a:pt x="72" y="43"/>
                        <a:pt x="64" y="38"/>
                      </a:cubicBezTo>
                      <a:cubicBezTo>
                        <a:pt x="41" y="24"/>
                        <a:pt x="18" y="0"/>
                        <a:pt x="10" y="15"/>
                      </a:cubicBezTo>
                      <a:cubicBezTo>
                        <a:pt x="2" y="30"/>
                        <a:pt x="0" y="38"/>
                        <a:pt x="0" y="38"/>
                      </a:cubicBezTo>
                      <a:cubicBezTo>
                        <a:pt x="0" y="38"/>
                        <a:pt x="50" y="57"/>
                        <a:pt x="65" y="77"/>
                      </a:cubicBez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427" name="组合 15"/>
              <p:cNvGrpSpPr/>
              <p:nvPr/>
            </p:nvGrpSpPr>
            <p:grpSpPr bwMode="auto">
              <a:xfrm rot="-10645034">
                <a:off x="0" y="1770478"/>
                <a:ext cx="1547552" cy="2011561"/>
                <a:chOff x="0" y="0"/>
                <a:chExt cx="1547552" cy="2011561"/>
              </a:xfrm>
            </p:grpSpPr>
            <p:sp>
              <p:nvSpPr>
                <p:cNvPr id="11428" name="Freeform 7"/>
                <p:cNvSpPr>
                  <a:spLocks noChangeArrowheads="1"/>
                </p:cNvSpPr>
                <p:nvPr/>
              </p:nvSpPr>
              <p:spPr bwMode="auto">
                <a:xfrm>
                  <a:off x="1029109" y="0"/>
                  <a:ext cx="518443" cy="712860"/>
                </a:xfrm>
                <a:custGeom>
                  <a:avLst/>
                  <a:gdLst>
                    <a:gd name="T0" fmla="*/ 0 w 156"/>
                    <a:gd name="T1" fmla="*/ 2033776317 h 215"/>
                    <a:gd name="T2" fmla="*/ 320294750 w 156"/>
                    <a:gd name="T3" fmla="*/ 1198277872 h 215"/>
                    <a:gd name="T4" fmla="*/ 1005064899 w 156"/>
                    <a:gd name="T5" fmla="*/ 43975173 h 215"/>
                    <a:gd name="T6" fmla="*/ 1170734025 w 156"/>
                    <a:gd name="T7" fmla="*/ 164899438 h 215"/>
                    <a:gd name="T8" fmla="*/ 1115513198 w 156"/>
                    <a:gd name="T9" fmla="*/ 252846469 h 215"/>
                    <a:gd name="T10" fmla="*/ 1446851449 w 156"/>
                    <a:gd name="T11" fmla="*/ 175894060 h 215"/>
                    <a:gd name="T12" fmla="*/ 1380583799 w 156"/>
                    <a:gd name="T13" fmla="*/ 439735151 h 215"/>
                    <a:gd name="T14" fmla="*/ 1601477074 w 156"/>
                    <a:gd name="T15" fmla="*/ 406754600 h 215"/>
                    <a:gd name="T16" fmla="*/ 1281182324 w 156"/>
                    <a:gd name="T17" fmla="*/ 1451127657 h 215"/>
                    <a:gd name="T18" fmla="*/ 673723325 w 156"/>
                    <a:gd name="T19" fmla="*/ 2147483646 h 215"/>
                    <a:gd name="T20" fmla="*/ 530144524 w 156"/>
                    <a:gd name="T21" fmla="*/ 2147483646 h 215"/>
                    <a:gd name="T22" fmla="*/ 0 w 156"/>
                    <a:gd name="T23" fmla="*/ 2033776317 h 21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56"/>
                    <a:gd name="T37" fmla="*/ 0 h 215"/>
                    <a:gd name="T38" fmla="*/ 156 w 156"/>
                    <a:gd name="T39" fmla="*/ 215 h 21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56" h="215">
                      <a:moveTo>
                        <a:pt x="0" y="185"/>
                      </a:moveTo>
                      <a:cubicBezTo>
                        <a:pt x="29" y="109"/>
                        <a:pt x="29" y="109"/>
                        <a:pt x="29" y="109"/>
                      </a:cubicBezTo>
                      <a:cubicBezTo>
                        <a:pt x="29" y="109"/>
                        <a:pt x="60" y="10"/>
                        <a:pt x="91" y="4"/>
                      </a:cubicBezTo>
                      <a:cubicBezTo>
                        <a:pt x="91" y="4"/>
                        <a:pt x="113" y="0"/>
                        <a:pt x="106" y="15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1" y="23"/>
                        <a:pt x="120" y="7"/>
                        <a:pt x="131" y="16"/>
                      </a:cubicBezTo>
                      <a:cubicBezTo>
                        <a:pt x="131" y="16"/>
                        <a:pt x="138" y="21"/>
                        <a:pt x="125" y="40"/>
                      </a:cubicBezTo>
                      <a:cubicBezTo>
                        <a:pt x="125" y="40"/>
                        <a:pt x="133" y="25"/>
                        <a:pt x="145" y="37"/>
                      </a:cubicBezTo>
                      <a:cubicBezTo>
                        <a:pt x="156" y="49"/>
                        <a:pt x="128" y="74"/>
                        <a:pt x="116" y="132"/>
                      </a:cubicBezTo>
                      <a:cubicBezTo>
                        <a:pt x="105" y="189"/>
                        <a:pt x="61" y="202"/>
                        <a:pt x="61" y="202"/>
                      </a:cubicBezTo>
                      <a:cubicBezTo>
                        <a:pt x="48" y="215"/>
                        <a:pt x="48" y="215"/>
                        <a:pt x="48" y="215"/>
                      </a:cubicBezTo>
                      <a:lnTo>
                        <a:pt x="0" y="185"/>
                      </a:lnTo>
                      <a:close/>
                    </a:path>
                  </a:pathLst>
                </a:custGeom>
                <a:solidFill>
                  <a:srgbClr val="5B9BD5">
                    <a:alpha val="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9" name="Freeform 8"/>
                <p:cNvSpPr>
                  <a:spLocks noChangeArrowheads="1"/>
                </p:cNvSpPr>
                <p:nvPr/>
              </p:nvSpPr>
              <p:spPr bwMode="auto">
                <a:xfrm>
                  <a:off x="1029109" y="199601"/>
                  <a:ext cx="204786" cy="508074"/>
                </a:xfrm>
                <a:custGeom>
                  <a:avLst/>
                  <a:gdLst>
                    <a:gd name="T0" fmla="*/ 76368663 w 62"/>
                    <a:gd name="T1" fmla="*/ 1268146063 h 153"/>
                    <a:gd name="T2" fmla="*/ 76368663 w 62"/>
                    <a:gd name="T3" fmla="*/ 937323474 h 153"/>
                    <a:gd name="T4" fmla="*/ 414572742 w 62"/>
                    <a:gd name="T5" fmla="*/ 22053068 h 153"/>
                    <a:gd name="T6" fmla="*/ 512761023 w 62"/>
                    <a:gd name="T7" fmla="*/ 220547286 h 153"/>
                    <a:gd name="T8" fmla="*/ 523670832 w 62"/>
                    <a:gd name="T9" fmla="*/ 838079686 h 153"/>
                    <a:gd name="T10" fmla="*/ 76368663 w 62"/>
                    <a:gd name="T11" fmla="*/ 1268146063 h 15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2"/>
                    <a:gd name="T19" fmla="*/ 0 h 153"/>
                    <a:gd name="T20" fmla="*/ 62 w 62"/>
                    <a:gd name="T21" fmla="*/ 153 h 15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2" h="153">
                      <a:moveTo>
                        <a:pt x="7" y="115"/>
                      </a:moveTo>
                      <a:cubicBezTo>
                        <a:pt x="7" y="115"/>
                        <a:pt x="0" y="113"/>
                        <a:pt x="7" y="85"/>
                      </a:cubicBezTo>
                      <a:cubicBezTo>
                        <a:pt x="14" y="57"/>
                        <a:pt x="30" y="0"/>
                        <a:pt x="38" y="2"/>
                      </a:cubicBezTo>
                      <a:cubicBezTo>
                        <a:pt x="45" y="3"/>
                        <a:pt x="50" y="11"/>
                        <a:pt x="47" y="20"/>
                      </a:cubicBezTo>
                      <a:cubicBezTo>
                        <a:pt x="45" y="28"/>
                        <a:pt x="41" y="61"/>
                        <a:pt x="48" y="76"/>
                      </a:cubicBezTo>
                      <a:cubicBezTo>
                        <a:pt x="48" y="76"/>
                        <a:pt x="62" y="153"/>
                        <a:pt x="7" y="115"/>
                      </a:cubicBezTo>
                      <a:close/>
                    </a:path>
                  </a:pathLst>
                </a:custGeom>
                <a:solidFill>
                  <a:srgbClr val="5B9BD5">
                    <a:alpha val="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30" name="Freeform 9"/>
                <p:cNvSpPr>
                  <a:spLocks noEditPoints="1" noChangeArrowheads="1"/>
                </p:cNvSpPr>
                <p:nvPr/>
              </p:nvSpPr>
              <p:spPr bwMode="auto">
                <a:xfrm>
                  <a:off x="1029109" y="0"/>
                  <a:ext cx="489930" cy="712860"/>
                </a:xfrm>
                <a:custGeom>
                  <a:avLst/>
                  <a:gdLst>
                    <a:gd name="T0" fmla="*/ 1588958852 w 148"/>
                    <a:gd name="T1" fmla="*/ 406754600 h 215"/>
                    <a:gd name="T2" fmla="*/ 1545126669 w 148"/>
                    <a:gd name="T3" fmla="*/ 373774050 h 215"/>
                    <a:gd name="T4" fmla="*/ 1545126669 w 148"/>
                    <a:gd name="T5" fmla="*/ 428743845 h 215"/>
                    <a:gd name="T6" fmla="*/ 1336916350 w 148"/>
                    <a:gd name="T7" fmla="*/ 967417333 h 215"/>
                    <a:gd name="T8" fmla="*/ 1128709341 w 148"/>
                    <a:gd name="T9" fmla="*/ 1033378434 h 215"/>
                    <a:gd name="T10" fmla="*/ 1424584026 w 148"/>
                    <a:gd name="T11" fmla="*/ 373774050 h 215"/>
                    <a:gd name="T12" fmla="*/ 1380748533 w 148"/>
                    <a:gd name="T13" fmla="*/ 417749223 h 215"/>
                    <a:gd name="T14" fmla="*/ 1457458992 w 148"/>
                    <a:gd name="T15" fmla="*/ 219869233 h 215"/>
                    <a:gd name="T16" fmla="*/ 1238291454 w 148"/>
                    <a:gd name="T17" fmla="*/ 626623834 h 215"/>
                    <a:gd name="T18" fmla="*/ 909541804 w 148"/>
                    <a:gd name="T19" fmla="*/ 703576242 h 215"/>
                    <a:gd name="T20" fmla="*/ 1139666559 w 148"/>
                    <a:gd name="T21" fmla="*/ 285827019 h 215"/>
                    <a:gd name="T22" fmla="*/ 1106791594 w 148"/>
                    <a:gd name="T23" fmla="*/ 252846469 h 215"/>
                    <a:gd name="T24" fmla="*/ 997209481 w 148"/>
                    <a:gd name="T25" fmla="*/ 43975173 h 215"/>
                    <a:gd name="T26" fmla="*/ 909541804 w 148"/>
                    <a:gd name="T27" fmla="*/ 76952408 h 215"/>
                    <a:gd name="T28" fmla="*/ 1051998882 w 148"/>
                    <a:gd name="T29" fmla="*/ 230860540 h 215"/>
                    <a:gd name="T30" fmla="*/ 909541804 w 148"/>
                    <a:gd name="T31" fmla="*/ 538676804 h 215"/>
                    <a:gd name="T32" fmla="*/ 525999441 w 148"/>
                    <a:gd name="T33" fmla="*/ 681590313 h 215"/>
                    <a:gd name="T34" fmla="*/ 493124476 w 148"/>
                    <a:gd name="T35" fmla="*/ 736556793 h 215"/>
                    <a:gd name="T36" fmla="*/ 493124476 w 148"/>
                    <a:gd name="T37" fmla="*/ 747551415 h 215"/>
                    <a:gd name="T38" fmla="*/ 504085005 w 148"/>
                    <a:gd name="T39" fmla="*/ 1187286566 h 215"/>
                    <a:gd name="T40" fmla="*/ 471210040 w 148"/>
                    <a:gd name="T41" fmla="*/ 1714968747 h 215"/>
                    <a:gd name="T42" fmla="*/ 252042502 w 148"/>
                    <a:gd name="T43" fmla="*/ 1747949298 h 215"/>
                    <a:gd name="T44" fmla="*/ 197249790 w 148"/>
                    <a:gd name="T45" fmla="*/ 1736954676 h 215"/>
                    <a:gd name="T46" fmla="*/ 153417607 w 148"/>
                    <a:gd name="T47" fmla="*/ 1638016339 h 215"/>
                    <a:gd name="T48" fmla="*/ 230124755 w 148"/>
                    <a:gd name="T49" fmla="*/ 1066358985 h 215"/>
                    <a:gd name="T50" fmla="*/ 76707148 w 148"/>
                    <a:gd name="T51" fmla="*/ 1594041166 h 215"/>
                    <a:gd name="T52" fmla="*/ 43832183 w 148"/>
                    <a:gd name="T53" fmla="*/ 1736954676 h 215"/>
                    <a:gd name="T54" fmla="*/ 43832183 w 148"/>
                    <a:gd name="T55" fmla="*/ 1890862808 h 215"/>
                    <a:gd name="T56" fmla="*/ 0 w 148"/>
                    <a:gd name="T57" fmla="*/ 2033776317 h 215"/>
                    <a:gd name="T58" fmla="*/ 668459830 w 148"/>
                    <a:gd name="T59" fmla="*/ 2147483646 h 215"/>
                    <a:gd name="T60" fmla="*/ 1534166140 w 148"/>
                    <a:gd name="T61" fmla="*/ 736556793 h 215"/>
                    <a:gd name="T62" fmla="*/ 1117748812 w 148"/>
                    <a:gd name="T63" fmla="*/ 1528080065 h 215"/>
                    <a:gd name="T64" fmla="*/ 1008166699 w 148"/>
                    <a:gd name="T65" fmla="*/ 1879868186 h 215"/>
                    <a:gd name="T66" fmla="*/ 635584865 w 148"/>
                    <a:gd name="T67" fmla="*/ 1627021717 h 215"/>
                    <a:gd name="T68" fmla="*/ 602709900 w 148"/>
                    <a:gd name="T69" fmla="*/ 1033378434 h 215"/>
                    <a:gd name="T70" fmla="*/ 953373987 w 148"/>
                    <a:gd name="T71" fmla="*/ 1176291944 h 215"/>
                    <a:gd name="T72" fmla="*/ 1117748812 w 148"/>
                    <a:gd name="T73" fmla="*/ 1528080065 h 21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48"/>
                    <a:gd name="T112" fmla="*/ 0 h 215"/>
                    <a:gd name="T113" fmla="*/ 148 w 148"/>
                    <a:gd name="T114" fmla="*/ 215 h 21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48" h="215">
                      <a:moveTo>
                        <a:pt x="147" y="47"/>
                      </a:moveTo>
                      <a:cubicBezTo>
                        <a:pt x="148" y="44"/>
                        <a:pt x="147" y="40"/>
                        <a:pt x="145" y="37"/>
                      </a:cubicBezTo>
                      <a:cubicBezTo>
                        <a:pt x="145" y="37"/>
                        <a:pt x="145" y="37"/>
                        <a:pt x="145" y="37"/>
                      </a:cubicBezTo>
                      <a:cubicBezTo>
                        <a:pt x="143" y="36"/>
                        <a:pt x="142" y="35"/>
                        <a:pt x="141" y="34"/>
                      </a:cubicBezTo>
                      <a:cubicBezTo>
                        <a:pt x="140" y="34"/>
                        <a:pt x="140" y="34"/>
                        <a:pt x="139" y="33"/>
                      </a:cubicBezTo>
                      <a:cubicBezTo>
                        <a:pt x="141" y="35"/>
                        <a:pt x="140" y="38"/>
                        <a:pt x="141" y="39"/>
                      </a:cubicBezTo>
                      <a:cubicBezTo>
                        <a:pt x="143" y="46"/>
                        <a:pt x="143" y="49"/>
                        <a:pt x="140" y="56"/>
                      </a:cubicBezTo>
                      <a:cubicBezTo>
                        <a:pt x="135" y="67"/>
                        <a:pt x="127" y="77"/>
                        <a:pt x="122" y="88"/>
                      </a:cubicBezTo>
                      <a:cubicBezTo>
                        <a:pt x="120" y="93"/>
                        <a:pt x="118" y="107"/>
                        <a:pt x="110" y="101"/>
                      </a:cubicBezTo>
                      <a:cubicBezTo>
                        <a:pt x="108" y="100"/>
                        <a:pt x="105" y="96"/>
                        <a:pt x="103" y="94"/>
                      </a:cubicBezTo>
                      <a:cubicBezTo>
                        <a:pt x="95" y="87"/>
                        <a:pt x="109" y="75"/>
                        <a:pt x="114" y="69"/>
                      </a:cubicBezTo>
                      <a:cubicBezTo>
                        <a:pt x="121" y="58"/>
                        <a:pt x="127" y="47"/>
                        <a:pt x="130" y="34"/>
                      </a:cubicBezTo>
                      <a:cubicBezTo>
                        <a:pt x="130" y="34"/>
                        <a:pt x="130" y="34"/>
                        <a:pt x="130" y="34"/>
                      </a:cubicBezTo>
                      <a:cubicBezTo>
                        <a:pt x="128" y="36"/>
                        <a:pt x="127" y="37"/>
                        <a:pt x="126" y="38"/>
                      </a:cubicBezTo>
                      <a:cubicBezTo>
                        <a:pt x="132" y="29"/>
                        <a:pt x="133" y="23"/>
                        <a:pt x="133" y="20"/>
                      </a:cubicBezTo>
                      <a:cubicBezTo>
                        <a:pt x="133" y="20"/>
                        <a:pt x="133" y="20"/>
                        <a:pt x="133" y="20"/>
                      </a:cubicBezTo>
                      <a:cubicBezTo>
                        <a:pt x="129" y="22"/>
                        <a:pt x="129" y="27"/>
                        <a:pt x="127" y="31"/>
                      </a:cubicBezTo>
                      <a:cubicBezTo>
                        <a:pt x="124" y="40"/>
                        <a:pt x="119" y="49"/>
                        <a:pt x="113" y="57"/>
                      </a:cubicBezTo>
                      <a:cubicBezTo>
                        <a:pt x="108" y="65"/>
                        <a:pt x="97" y="84"/>
                        <a:pt x="85" y="79"/>
                      </a:cubicBezTo>
                      <a:cubicBezTo>
                        <a:pt x="78" y="76"/>
                        <a:pt x="80" y="70"/>
                        <a:pt x="83" y="64"/>
                      </a:cubicBezTo>
                      <a:cubicBezTo>
                        <a:pt x="87" y="58"/>
                        <a:pt x="91" y="52"/>
                        <a:pt x="94" y="45"/>
                      </a:cubicBezTo>
                      <a:cubicBezTo>
                        <a:pt x="98" y="39"/>
                        <a:pt x="99" y="31"/>
                        <a:pt x="104" y="26"/>
                      </a:cubicBezTo>
                      <a:cubicBezTo>
                        <a:pt x="109" y="20"/>
                        <a:pt x="117" y="18"/>
                        <a:pt x="123" y="13"/>
                      </a:cubicBezTo>
                      <a:cubicBezTo>
                        <a:pt x="113" y="13"/>
                        <a:pt x="101" y="23"/>
                        <a:pt x="101" y="23"/>
                      </a:cubicBezTo>
                      <a:cubicBezTo>
                        <a:pt x="106" y="15"/>
                        <a:pt x="106" y="15"/>
                        <a:pt x="106" y="15"/>
                      </a:cubicBezTo>
                      <a:cubicBezTo>
                        <a:pt x="113" y="0"/>
                        <a:pt x="91" y="4"/>
                        <a:pt x="91" y="4"/>
                      </a:cubicBezTo>
                      <a:cubicBezTo>
                        <a:pt x="89" y="4"/>
                        <a:pt x="86" y="6"/>
                        <a:pt x="83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8" y="7"/>
                        <a:pt x="99" y="7"/>
                        <a:pt x="99" y="11"/>
                      </a:cubicBezTo>
                      <a:cubicBezTo>
                        <a:pt x="98" y="15"/>
                        <a:pt x="98" y="16"/>
                        <a:pt x="96" y="21"/>
                      </a:cubicBezTo>
                      <a:cubicBezTo>
                        <a:pt x="94" y="25"/>
                        <a:pt x="93" y="28"/>
                        <a:pt x="91" y="31"/>
                      </a:cubicBezTo>
                      <a:cubicBezTo>
                        <a:pt x="89" y="37"/>
                        <a:pt x="86" y="43"/>
                        <a:pt x="83" y="49"/>
                      </a:cubicBezTo>
                      <a:cubicBezTo>
                        <a:pt x="78" y="57"/>
                        <a:pt x="73" y="68"/>
                        <a:pt x="63" y="72"/>
                      </a:cubicBezTo>
                      <a:cubicBezTo>
                        <a:pt x="54" y="75"/>
                        <a:pt x="54" y="65"/>
                        <a:pt x="48" y="62"/>
                      </a:cubicBezTo>
                      <a:cubicBezTo>
                        <a:pt x="47" y="63"/>
                        <a:pt x="47" y="63"/>
                        <a:pt x="47" y="64"/>
                      </a:cubicBezTo>
                      <a:cubicBezTo>
                        <a:pt x="46" y="65"/>
                        <a:pt x="46" y="66"/>
                        <a:pt x="45" y="67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7"/>
                        <a:pt x="44" y="68"/>
                        <a:pt x="45" y="68"/>
                      </a:cubicBezTo>
                      <a:cubicBezTo>
                        <a:pt x="49" y="75"/>
                        <a:pt x="46" y="86"/>
                        <a:pt x="44" y="95"/>
                      </a:cubicBezTo>
                      <a:cubicBezTo>
                        <a:pt x="45" y="99"/>
                        <a:pt x="46" y="104"/>
                        <a:pt x="46" y="108"/>
                      </a:cubicBezTo>
                      <a:cubicBezTo>
                        <a:pt x="48" y="119"/>
                        <a:pt x="50" y="131"/>
                        <a:pt x="48" y="142"/>
                      </a:cubicBezTo>
                      <a:cubicBezTo>
                        <a:pt x="49" y="147"/>
                        <a:pt x="48" y="153"/>
                        <a:pt x="43" y="156"/>
                      </a:cubicBezTo>
                      <a:cubicBezTo>
                        <a:pt x="38" y="158"/>
                        <a:pt x="29" y="161"/>
                        <a:pt x="22" y="160"/>
                      </a:cubicBezTo>
                      <a:cubicBezTo>
                        <a:pt x="23" y="159"/>
                        <a:pt x="23" y="159"/>
                        <a:pt x="23" y="159"/>
                      </a:cubicBezTo>
                      <a:cubicBezTo>
                        <a:pt x="22" y="159"/>
                        <a:pt x="21" y="158"/>
                        <a:pt x="20" y="158"/>
                      </a:cubicBezTo>
                      <a:cubicBezTo>
                        <a:pt x="19" y="158"/>
                        <a:pt x="19" y="158"/>
                        <a:pt x="18" y="158"/>
                      </a:cubicBezTo>
                      <a:cubicBezTo>
                        <a:pt x="17" y="158"/>
                        <a:pt x="16" y="157"/>
                        <a:pt x="16" y="156"/>
                      </a:cubicBezTo>
                      <a:cubicBezTo>
                        <a:pt x="15" y="154"/>
                        <a:pt x="14" y="152"/>
                        <a:pt x="14" y="149"/>
                      </a:cubicBezTo>
                      <a:cubicBezTo>
                        <a:pt x="8" y="133"/>
                        <a:pt x="15" y="113"/>
                        <a:pt x="22" y="98"/>
                      </a:cubicBezTo>
                      <a:cubicBezTo>
                        <a:pt x="22" y="98"/>
                        <a:pt x="22" y="97"/>
                        <a:pt x="21" y="97"/>
                      </a:cubicBezTo>
                      <a:cubicBezTo>
                        <a:pt x="20" y="98"/>
                        <a:pt x="20" y="99"/>
                        <a:pt x="20" y="100"/>
                      </a:cubicBezTo>
                      <a:cubicBezTo>
                        <a:pt x="14" y="116"/>
                        <a:pt x="10" y="133"/>
                        <a:pt x="7" y="145"/>
                      </a:cubicBezTo>
                      <a:cubicBezTo>
                        <a:pt x="5" y="150"/>
                        <a:pt x="4" y="154"/>
                        <a:pt x="4" y="158"/>
                      </a:cubicBezTo>
                      <a:cubicBezTo>
                        <a:pt x="4" y="158"/>
                        <a:pt x="4" y="158"/>
                        <a:pt x="4" y="158"/>
                      </a:cubicBezTo>
                      <a:cubicBezTo>
                        <a:pt x="3" y="166"/>
                        <a:pt x="4" y="170"/>
                        <a:pt x="4" y="172"/>
                      </a:cubicBezTo>
                      <a:cubicBezTo>
                        <a:pt x="4" y="172"/>
                        <a:pt x="4" y="172"/>
                        <a:pt x="4" y="172"/>
                      </a:cubicBezTo>
                      <a:cubicBezTo>
                        <a:pt x="5" y="173"/>
                        <a:pt x="5" y="173"/>
                        <a:pt x="5" y="173"/>
                      </a:cubicBezTo>
                      <a:cubicBezTo>
                        <a:pt x="0" y="185"/>
                        <a:pt x="0" y="185"/>
                        <a:pt x="0" y="185"/>
                      </a:cubicBezTo>
                      <a:cubicBezTo>
                        <a:pt x="48" y="215"/>
                        <a:pt x="48" y="215"/>
                        <a:pt x="48" y="215"/>
                      </a:cubicBezTo>
                      <a:cubicBezTo>
                        <a:pt x="61" y="202"/>
                        <a:pt x="61" y="202"/>
                        <a:pt x="61" y="202"/>
                      </a:cubicBezTo>
                      <a:cubicBezTo>
                        <a:pt x="61" y="202"/>
                        <a:pt x="105" y="189"/>
                        <a:pt x="116" y="132"/>
                      </a:cubicBezTo>
                      <a:cubicBezTo>
                        <a:pt x="122" y="103"/>
                        <a:pt x="132" y="82"/>
                        <a:pt x="140" y="67"/>
                      </a:cubicBezTo>
                      <a:cubicBezTo>
                        <a:pt x="142" y="60"/>
                        <a:pt x="145" y="54"/>
                        <a:pt x="147" y="47"/>
                      </a:cubicBezTo>
                      <a:close/>
                      <a:moveTo>
                        <a:pt x="102" y="139"/>
                      </a:moveTo>
                      <a:cubicBezTo>
                        <a:pt x="101" y="145"/>
                        <a:pt x="99" y="151"/>
                        <a:pt x="97" y="157"/>
                      </a:cubicBezTo>
                      <a:cubicBezTo>
                        <a:pt x="96" y="161"/>
                        <a:pt x="95" y="167"/>
                        <a:pt x="92" y="171"/>
                      </a:cubicBezTo>
                      <a:cubicBezTo>
                        <a:pt x="78" y="191"/>
                        <a:pt x="52" y="178"/>
                        <a:pt x="55" y="155"/>
                      </a:cubicBezTo>
                      <a:cubicBezTo>
                        <a:pt x="55" y="152"/>
                        <a:pt x="56" y="150"/>
                        <a:pt x="58" y="148"/>
                      </a:cubicBezTo>
                      <a:cubicBezTo>
                        <a:pt x="55" y="139"/>
                        <a:pt x="53" y="130"/>
                        <a:pt x="52" y="121"/>
                      </a:cubicBezTo>
                      <a:cubicBezTo>
                        <a:pt x="50" y="112"/>
                        <a:pt x="48" y="101"/>
                        <a:pt x="55" y="94"/>
                      </a:cubicBezTo>
                      <a:cubicBezTo>
                        <a:pt x="60" y="88"/>
                        <a:pt x="69" y="88"/>
                        <a:pt x="75" y="92"/>
                      </a:cubicBezTo>
                      <a:cubicBezTo>
                        <a:pt x="81" y="95"/>
                        <a:pt x="82" y="103"/>
                        <a:pt x="87" y="107"/>
                      </a:cubicBezTo>
                      <a:cubicBezTo>
                        <a:pt x="90" y="109"/>
                        <a:pt x="94" y="109"/>
                        <a:pt x="97" y="111"/>
                      </a:cubicBezTo>
                      <a:cubicBezTo>
                        <a:pt x="104" y="118"/>
                        <a:pt x="102" y="131"/>
                        <a:pt x="102" y="139"/>
                      </a:cubicBezTo>
                      <a:close/>
                    </a:path>
                  </a:pathLst>
                </a:custGeom>
                <a:solidFill>
                  <a:srgbClr val="5B9BD5">
                    <a:alpha val="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31" name="Freeform 10"/>
                <p:cNvSpPr>
                  <a:spLocks noChangeArrowheads="1"/>
                </p:cNvSpPr>
                <p:nvPr/>
              </p:nvSpPr>
              <p:spPr bwMode="auto">
                <a:xfrm>
                  <a:off x="0" y="596209"/>
                  <a:ext cx="1223526" cy="1386836"/>
                </a:xfrm>
                <a:custGeom>
                  <a:avLst/>
                  <a:gdLst>
                    <a:gd name="T0" fmla="*/ 2147483646 w 368"/>
                    <a:gd name="T1" fmla="*/ 0 h 417"/>
                    <a:gd name="T2" fmla="*/ 884343314 w 368"/>
                    <a:gd name="T3" fmla="*/ 2147483646 h 417"/>
                    <a:gd name="T4" fmla="*/ 0 w 368"/>
                    <a:gd name="T5" fmla="*/ 2147483646 h 417"/>
                    <a:gd name="T6" fmla="*/ 22109913 w 368"/>
                    <a:gd name="T7" fmla="*/ 2147483646 h 417"/>
                    <a:gd name="T8" fmla="*/ 486388158 w 368"/>
                    <a:gd name="T9" fmla="*/ 2147483646 h 417"/>
                    <a:gd name="T10" fmla="*/ 486388158 w 368"/>
                    <a:gd name="T11" fmla="*/ 2147483646 h 417"/>
                    <a:gd name="T12" fmla="*/ 707473986 w 368"/>
                    <a:gd name="T13" fmla="*/ 2147483646 h 417"/>
                    <a:gd name="T14" fmla="*/ 1282298470 w 368"/>
                    <a:gd name="T15" fmla="*/ 2147483646 h 417"/>
                    <a:gd name="T16" fmla="*/ 1315460015 w 368"/>
                    <a:gd name="T17" fmla="*/ 2147483646 h 417"/>
                    <a:gd name="T18" fmla="*/ 1315460015 w 368"/>
                    <a:gd name="T19" fmla="*/ 2147483646 h 417"/>
                    <a:gd name="T20" fmla="*/ 1348621559 w 368"/>
                    <a:gd name="T21" fmla="*/ 2147483646 h 417"/>
                    <a:gd name="T22" fmla="*/ 1658143714 w 368"/>
                    <a:gd name="T23" fmla="*/ 2147483646 h 417"/>
                    <a:gd name="T24" fmla="*/ 2147483646 w 368"/>
                    <a:gd name="T25" fmla="*/ 464543500 h 417"/>
                    <a:gd name="T26" fmla="*/ 2147483646 w 368"/>
                    <a:gd name="T27" fmla="*/ 0 h 41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68"/>
                    <a:gd name="T43" fmla="*/ 0 h 417"/>
                    <a:gd name="T44" fmla="*/ 368 w 368"/>
                    <a:gd name="T45" fmla="*/ 417 h 41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68" h="417">
                      <a:moveTo>
                        <a:pt x="313" y="0"/>
                      </a:moveTo>
                      <a:cubicBezTo>
                        <a:pt x="80" y="324"/>
                        <a:pt x="80" y="324"/>
                        <a:pt x="80" y="324"/>
                      </a:cubicBezTo>
                      <a:cubicBezTo>
                        <a:pt x="80" y="324"/>
                        <a:pt x="58" y="356"/>
                        <a:pt x="0" y="356"/>
                      </a:cubicBezTo>
                      <a:cubicBezTo>
                        <a:pt x="1" y="358"/>
                        <a:pt x="2" y="360"/>
                        <a:pt x="2" y="363"/>
                      </a:cubicBezTo>
                      <a:cubicBezTo>
                        <a:pt x="16" y="360"/>
                        <a:pt x="30" y="360"/>
                        <a:pt x="44" y="362"/>
                      </a:cubicBezTo>
                      <a:cubicBezTo>
                        <a:pt x="44" y="362"/>
                        <a:pt x="44" y="362"/>
                        <a:pt x="44" y="362"/>
                      </a:cubicBezTo>
                      <a:cubicBezTo>
                        <a:pt x="50" y="359"/>
                        <a:pt x="57" y="357"/>
                        <a:pt x="64" y="356"/>
                      </a:cubicBezTo>
                      <a:cubicBezTo>
                        <a:pt x="90" y="355"/>
                        <a:pt x="108" y="371"/>
                        <a:pt x="116" y="393"/>
                      </a:cubicBezTo>
                      <a:cubicBezTo>
                        <a:pt x="118" y="398"/>
                        <a:pt x="118" y="403"/>
                        <a:pt x="119" y="408"/>
                      </a:cubicBezTo>
                      <a:cubicBezTo>
                        <a:pt x="119" y="408"/>
                        <a:pt x="119" y="408"/>
                        <a:pt x="119" y="408"/>
                      </a:cubicBezTo>
                      <a:cubicBezTo>
                        <a:pt x="120" y="410"/>
                        <a:pt x="120" y="415"/>
                        <a:pt x="122" y="417"/>
                      </a:cubicBezTo>
                      <a:cubicBezTo>
                        <a:pt x="122" y="391"/>
                        <a:pt x="140" y="363"/>
                        <a:pt x="150" y="348"/>
                      </a:cubicBezTo>
                      <a:cubicBezTo>
                        <a:pt x="161" y="331"/>
                        <a:pt x="323" y="157"/>
                        <a:pt x="363" y="42"/>
                      </a:cubicBezTo>
                      <a:cubicBezTo>
                        <a:pt x="363" y="42"/>
                        <a:pt x="368" y="32"/>
                        <a:pt x="313" y="0"/>
                      </a:cubicBezTo>
                      <a:close/>
                    </a:path>
                  </a:pathLst>
                </a:custGeom>
                <a:solidFill>
                  <a:srgbClr val="5B9BD5">
                    <a:alpha val="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32" name="Freeform 11"/>
                <p:cNvSpPr>
                  <a:spLocks noChangeArrowheads="1"/>
                </p:cNvSpPr>
                <p:nvPr/>
              </p:nvSpPr>
              <p:spPr bwMode="auto">
                <a:xfrm>
                  <a:off x="0" y="692122"/>
                  <a:ext cx="1213157" cy="1319439"/>
                </a:xfrm>
                <a:custGeom>
                  <a:avLst/>
                  <a:gdLst>
                    <a:gd name="T0" fmla="*/ 2147483646 w 365"/>
                    <a:gd name="T1" fmla="*/ 0 h 397"/>
                    <a:gd name="T2" fmla="*/ 2147483646 w 365"/>
                    <a:gd name="T3" fmla="*/ 2043475335 h 397"/>
                    <a:gd name="T4" fmla="*/ 2143136566 w 365"/>
                    <a:gd name="T5" fmla="*/ 2147483646 h 397"/>
                    <a:gd name="T6" fmla="*/ 1866958883 w 365"/>
                    <a:gd name="T7" fmla="*/ 2147483646 h 397"/>
                    <a:gd name="T8" fmla="*/ 1634970027 w 365"/>
                    <a:gd name="T9" fmla="*/ 2147483646 h 397"/>
                    <a:gd name="T10" fmla="*/ 1248321934 w 365"/>
                    <a:gd name="T11" fmla="*/ 2147483646 h 397"/>
                    <a:gd name="T12" fmla="*/ 817485014 w 365"/>
                    <a:gd name="T13" fmla="*/ 2147483646 h 397"/>
                    <a:gd name="T14" fmla="*/ 463977711 w 365"/>
                    <a:gd name="T15" fmla="*/ 2147483646 h 397"/>
                    <a:gd name="T16" fmla="*/ 475025749 w 365"/>
                    <a:gd name="T17" fmla="*/ 2147483646 h 397"/>
                    <a:gd name="T18" fmla="*/ 0 w 365"/>
                    <a:gd name="T19" fmla="*/ 2147483646 h 397"/>
                    <a:gd name="T20" fmla="*/ 22092752 w 365"/>
                    <a:gd name="T21" fmla="*/ 2147483646 h 397"/>
                    <a:gd name="T22" fmla="*/ 486073787 w 365"/>
                    <a:gd name="T23" fmla="*/ 2147483646 h 397"/>
                    <a:gd name="T24" fmla="*/ 486073787 w 365"/>
                    <a:gd name="T25" fmla="*/ 2147483646 h 397"/>
                    <a:gd name="T26" fmla="*/ 707014605 w 365"/>
                    <a:gd name="T27" fmla="*/ 2147483646 h 397"/>
                    <a:gd name="T28" fmla="*/ 1005285041 w 365"/>
                    <a:gd name="T29" fmla="*/ 2147483646 h 397"/>
                    <a:gd name="T30" fmla="*/ 1082614659 w 365"/>
                    <a:gd name="T31" fmla="*/ 2147483646 h 397"/>
                    <a:gd name="T32" fmla="*/ 1281462725 w 365"/>
                    <a:gd name="T33" fmla="*/ 2147483646 h 397"/>
                    <a:gd name="T34" fmla="*/ 1314603515 w 365"/>
                    <a:gd name="T35" fmla="*/ 2147483646 h 397"/>
                    <a:gd name="T36" fmla="*/ 1303558801 w 365"/>
                    <a:gd name="T37" fmla="*/ 2147483646 h 397"/>
                    <a:gd name="T38" fmla="*/ 1325651553 w 365"/>
                    <a:gd name="T39" fmla="*/ 2147483646 h 397"/>
                    <a:gd name="T40" fmla="*/ 1657066103 w 365"/>
                    <a:gd name="T41" fmla="*/ 2147483646 h 397"/>
                    <a:gd name="T42" fmla="*/ 2147483646 w 365"/>
                    <a:gd name="T43" fmla="*/ 143596175 h 397"/>
                    <a:gd name="T44" fmla="*/ 2147483646 w 365"/>
                    <a:gd name="T45" fmla="*/ 0 h 39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365"/>
                    <a:gd name="T70" fmla="*/ 0 h 397"/>
                    <a:gd name="T71" fmla="*/ 365 w 365"/>
                    <a:gd name="T72" fmla="*/ 397 h 39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365" h="397">
                      <a:moveTo>
                        <a:pt x="354" y="0"/>
                      </a:moveTo>
                      <a:cubicBezTo>
                        <a:pt x="322" y="62"/>
                        <a:pt x="292" y="131"/>
                        <a:pt x="244" y="185"/>
                      </a:cubicBezTo>
                      <a:cubicBezTo>
                        <a:pt x="228" y="203"/>
                        <a:pt x="211" y="220"/>
                        <a:pt x="194" y="237"/>
                      </a:cubicBezTo>
                      <a:cubicBezTo>
                        <a:pt x="185" y="246"/>
                        <a:pt x="177" y="255"/>
                        <a:pt x="169" y="263"/>
                      </a:cubicBezTo>
                      <a:cubicBezTo>
                        <a:pt x="162" y="271"/>
                        <a:pt x="157" y="280"/>
                        <a:pt x="148" y="287"/>
                      </a:cubicBezTo>
                      <a:cubicBezTo>
                        <a:pt x="140" y="295"/>
                        <a:pt x="124" y="277"/>
                        <a:pt x="113" y="280"/>
                      </a:cubicBezTo>
                      <a:cubicBezTo>
                        <a:pt x="100" y="284"/>
                        <a:pt x="88" y="287"/>
                        <a:pt x="74" y="290"/>
                      </a:cubicBezTo>
                      <a:cubicBezTo>
                        <a:pt x="63" y="293"/>
                        <a:pt x="52" y="314"/>
                        <a:pt x="42" y="319"/>
                      </a:cubicBezTo>
                      <a:cubicBezTo>
                        <a:pt x="42" y="320"/>
                        <a:pt x="43" y="320"/>
                        <a:pt x="43" y="321"/>
                      </a:cubicBezTo>
                      <a:cubicBezTo>
                        <a:pt x="29" y="323"/>
                        <a:pt x="15" y="325"/>
                        <a:pt x="0" y="327"/>
                      </a:cubicBezTo>
                      <a:cubicBezTo>
                        <a:pt x="1" y="329"/>
                        <a:pt x="2" y="331"/>
                        <a:pt x="2" y="334"/>
                      </a:cubicBezTo>
                      <a:cubicBezTo>
                        <a:pt x="16" y="331"/>
                        <a:pt x="30" y="331"/>
                        <a:pt x="44" y="333"/>
                      </a:cubicBezTo>
                      <a:cubicBezTo>
                        <a:pt x="44" y="333"/>
                        <a:pt x="44" y="333"/>
                        <a:pt x="44" y="333"/>
                      </a:cubicBezTo>
                      <a:cubicBezTo>
                        <a:pt x="50" y="330"/>
                        <a:pt x="57" y="328"/>
                        <a:pt x="64" y="327"/>
                      </a:cubicBezTo>
                      <a:cubicBezTo>
                        <a:pt x="74" y="327"/>
                        <a:pt x="83" y="329"/>
                        <a:pt x="91" y="334"/>
                      </a:cubicBezTo>
                      <a:cubicBezTo>
                        <a:pt x="94" y="335"/>
                        <a:pt x="96" y="337"/>
                        <a:pt x="98" y="339"/>
                      </a:cubicBezTo>
                      <a:cubicBezTo>
                        <a:pt x="106" y="345"/>
                        <a:pt x="112" y="354"/>
                        <a:pt x="116" y="364"/>
                      </a:cubicBezTo>
                      <a:cubicBezTo>
                        <a:pt x="118" y="369"/>
                        <a:pt x="118" y="374"/>
                        <a:pt x="119" y="379"/>
                      </a:cubicBezTo>
                      <a:cubicBezTo>
                        <a:pt x="119" y="379"/>
                        <a:pt x="118" y="378"/>
                        <a:pt x="118" y="378"/>
                      </a:cubicBezTo>
                      <a:cubicBezTo>
                        <a:pt x="119" y="380"/>
                        <a:pt x="119" y="395"/>
                        <a:pt x="120" y="397"/>
                      </a:cubicBezTo>
                      <a:cubicBezTo>
                        <a:pt x="121" y="391"/>
                        <a:pt x="126" y="355"/>
                        <a:pt x="150" y="319"/>
                      </a:cubicBezTo>
                      <a:cubicBezTo>
                        <a:pt x="161" y="302"/>
                        <a:pt x="323" y="128"/>
                        <a:pt x="363" y="13"/>
                      </a:cubicBezTo>
                      <a:cubicBezTo>
                        <a:pt x="363" y="13"/>
                        <a:pt x="365" y="9"/>
                        <a:pt x="354" y="0"/>
                      </a:cubicBezTo>
                      <a:close/>
                    </a:path>
                  </a:pathLst>
                </a:custGeom>
                <a:solidFill>
                  <a:srgbClr val="5B9BD5">
                    <a:alpha val="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33" name="Freeform 12"/>
                <p:cNvSpPr>
                  <a:spLocks noChangeArrowheads="1"/>
                </p:cNvSpPr>
                <p:nvPr/>
              </p:nvSpPr>
              <p:spPr bwMode="auto">
                <a:xfrm>
                  <a:off x="1010964" y="559918"/>
                  <a:ext cx="233299" cy="220339"/>
                </a:xfrm>
                <a:custGeom>
                  <a:avLst/>
                  <a:gdLst>
                    <a:gd name="T0" fmla="*/ 766440540 w 70"/>
                    <a:gd name="T1" fmla="*/ 412377792 h 66"/>
                    <a:gd name="T2" fmla="*/ 644255189 w 70"/>
                    <a:gd name="T3" fmla="*/ 300926320 h 66"/>
                    <a:gd name="T4" fmla="*/ 155510448 w 70"/>
                    <a:gd name="T5" fmla="*/ 0 h 66"/>
                    <a:gd name="T6" fmla="*/ 144402082 w 70"/>
                    <a:gd name="T7" fmla="*/ 11143812 h 66"/>
                    <a:gd name="T8" fmla="*/ 33325096 w 70"/>
                    <a:gd name="T9" fmla="*/ 267488208 h 66"/>
                    <a:gd name="T10" fmla="*/ 0 w 70"/>
                    <a:gd name="T11" fmla="*/ 334361094 h 66"/>
                    <a:gd name="T12" fmla="*/ 533174869 w 70"/>
                    <a:gd name="T13" fmla="*/ 735595075 h 66"/>
                    <a:gd name="T14" fmla="*/ 655363554 w 70"/>
                    <a:gd name="T15" fmla="*/ 557267377 h 66"/>
                    <a:gd name="T16" fmla="*/ 722010412 w 70"/>
                    <a:gd name="T17" fmla="*/ 468106867 h 66"/>
                    <a:gd name="T18" fmla="*/ 755332175 w 70"/>
                    <a:gd name="T19" fmla="*/ 434668755 h 66"/>
                    <a:gd name="T20" fmla="*/ 766440540 w 70"/>
                    <a:gd name="T21" fmla="*/ 412377792 h 6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0"/>
                    <a:gd name="T34" fmla="*/ 0 h 66"/>
                    <a:gd name="T35" fmla="*/ 70 w 70"/>
                    <a:gd name="T36" fmla="*/ 66 h 6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0" h="66">
                      <a:moveTo>
                        <a:pt x="69" y="37"/>
                      </a:moveTo>
                      <a:cubicBezTo>
                        <a:pt x="67" y="34"/>
                        <a:pt x="63" y="30"/>
                        <a:pt x="58" y="27"/>
                      </a:cubicBezTo>
                      <a:cubicBezTo>
                        <a:pt x="41" y="17"/>
                        <a:pt x="25" y="2"/>
                        <a:pt x="14" y="0"/>
                      </a:cubicBezTo>
                      <a:cubicBezTo>
                        <a:pt x="14" y="0"/>
                        <a:pt x="14" y="1"/>
                        <a:pt x="13" y="1"/>
                      </a:cubicBezTo>
                      <a:cubicBezTo>
                        <a:pt x="10" y="9"/>
                        <a:pt x="8" y="17"/>
                        <a:pt x="3" y="24"/>
                      </a:cubicBezTo>
                      <a:cubicBezTo>
                        <a:pt x="2" y="26"/>
                        <a:pt x="1" y="28"/>
                        <a:pt x="0" y="30"/>
                      </a:cubicBezTo>
                      <a:cubicBezTo>
                        <a:pt x="11" y="35"/>
                        <a:pt x="39" y="50"/>
                        <a:pt x="48" y="66"/>
                      </a:cubicBezTo>
                      <a:cubicBezTo>
                        <a:pt x="50" y="63"/>
                        <a:pt x="56" y="53"/>
                        <a:pt x="59" y="50"/>
                      </a:cubicBezTo>
                      <a:cubicBezTo>
                        <a:pt x="61" y="48"/>
                        <a:pt x="63" y="45"/>
                        <a:pt x="65" y="42"/>
                      </a:cubicBezTo>
                      <a:cubicBezTo>
                        <a:pt x="66" y="41"/>
                        <a:pt x="70" y="34"/>
                        <a:pt x="68" y="39"/>
                      </a:cubicBezTo>
                      <a:cubicBezTo>
                        <a:pt x="68" y="38"/>
                        <a:pt x="69" y="38"/>
                        <a:pt x="69" y="37"/>
                      </a:cubicBezTo>
                      <a:close/>
                    </a:path>
                  </a:pathLst>
                </a:custGeom>
                <a:solidFill>
                  <a:srgbClr val="5B9BD5">
                    <a:alpha val="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34" name="Freeform 13"/>
                <p:cNvSpPr>
                  <a:spLocks noChangeArrowheads="1"/>
                </p:cNvSpPr>
                <p:nvPr/>
              </p:nvSpPr>
              <p:spPr bwMode="auto">
                <a:xfrm>
                  <a:off x="990226" y="497705"/>
                  <a:ext cx="269590" cy="259222"/>
                </a:xfrm>
                <a:custGeom>
                  <a:avLst/>
                  <a:gdLst>
                    <a:gd name="T0" fmla="*/ 720031622 w 81"/>
                    <a:gd name="T1" fmla="*/ 850444238 h 78"/>
                    <a:gd name="T2" fmla="*/ 819726670 w 81"/>
                    <a:gd name="T3" fmla="*/ 784173137 h 78"/>
                    <a:gd name="T4" fmla="*/ 864035950 w 81"/>
                    <a:gd name="T5" fmla="*/ 574326281 h 78"/>
                    <a:gd name="T6" fmla="*/ 708951806 w 81"/>
                    <a:gd name="T7" fmla="*/ 419700358 h 78"/>
                    <a:gd name="T8" fmla="*/ 110774864 w 81"/>
                    <a:gd name="T9" fmla="*/ 165669445 h 78"/>
                    <a:gd name="T10" fmla="*/ 0 w 81"/>
                    <a:gd name="T11" fmla="*/ 419700358 h 78"/>
                    <a:gd name="T12" fmla="*/ 720031622 w 81"/>
                    <a:gd name="T13" fmla="*/ 850444238 h 7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1"/>
                    <a:gd name="T22" fmla="*/ 0 h 78"/>
                    <a:gd name="T23" fmla="*/ 81 w 81"/>
                    <a:gd name="T24" fmla="*/ 78 h 7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1" h="78">
                      <a:moveTo>
                        <a:pt x="65" y="77"/>
                      </a:moveTo>
                      <a:cubicBezTo>
                        <a:pt x="65" y="77"/>
                        <a:pt x="69" y="78"/>
                        <a:pt x="74" y="71"/>
                      </a:cubicBezTo>
                      <a:cubicBezTo>
                        <a:pt x="77" y="66"/>
                        <a:pt x="81" y="55"/>
                        <a:pt x="78" y="52"/>
                      </a:cubicBezTo>
                      <a:cubicBezTo>
                        <a:pt x="76" y="49"/>
                        <a:pt x="72" y="43"/>
                        <a:pt x="64" y="38"/>
                      </a:cubicBezTo>
                      <a:cubicBezTo>
                        <a:pt x="41" y="24"/>
                        <a:pt x="18" y="0"/>
                        <a:pt x="10" y="15"/>
                      </a:cubicBezTo>
                      <a:cubicBezTo>
                        <a:pt x="2" y="30"/>
                        <a:pt x="0" y="38"/>
                        <a:pt x="0" y="38"/>
                      </a:cubicBezTo>
                      <a:cubicBezTo>
                        <a:pt x="0" y="38"/>
                        <a:pt x="50" y="57"/>
                        <a:pt x="65" y="77"/>
                      </a:cubicBezTo>
                      <a:close/>
                    </a:path>
                  </a:pathLst>
                </a:custGeom>
                <a:solidFill>
                  <a:srgbClr val="5B9BD5">
                    <a:alpha val="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280" name="组合 30"/>
            <p:cNvGrpSpPr/>
            <p:nvPr/>
          </p:nvGrpSpPr>
          <p:grpSpPr bwMode="auto">
            <a:xfrm>
              <a:off x="1815435" y="0"/>
              <a:ext cx="2296704" cy="5054821"/>
              <a:chOff x="0" y="0"/>
              <a:chExt cx="2296704" cy="5054821"/>
            </a:xfrm>
          </p:grpSpPr>
          <p:sp>
            <p:nvSpPr>
              <p:cNvPr id="11363" name="Freeform 14"/>
              <p:cNvSpPr>
                <a:spLocks noChangeArrowheads="1"/>
              </p:cNvSpPr>
              <p:nvPr/>
            </p:nvSpPr>
            <p:spPr bwMode="auto">
              <a:xfrm>
                <a:off x="972080" y="3533191"/>
                <a:ext cx="756927" cy="1451641"/>
              </a:xfrm>
              <a:custGeom>
                <a:avLst/>
                <a:gdLst>
                  <a:gd name="T0" fmla="*/ 121234475 w 228"/>
                  <a:gd name="T1" fmla="*/ 0 h 437"/>
                  <a:gd name="T2" fmla="*/ 672307209 w 228"/>
                  <a:gd name="T3" fmla="*/ 1324149051 h 437"/>
                  <a:gd name="T4" fmla="*/ 639244771 w 228"/>
                  <a:gd name="T5" fmla="*/ 2147483646 h 437"/>
                  <a:gd name="T6" fmla="*/ 1157251747 w 228"/>
                  <a:gd name="T7" fmla="*/ 2147483646 h 437"/>
                  <a:gd name="T8" fmla="*/ 1135207908 w 228"/>
                  <a:gd name="T9" fmla="*/ 1456563956 h 437"/>
                  <a:gd name="T10" fmla="*/ 1476874132 w 228"/>
                  <a:gd name="T11" fmla="*/ 1434493698 h 437"/>
                  <a:gd name="T12" fmla="*/ 1708324482 w 228"/>
                  <a:gd name="T13" fmla="*/ 2147483646 h 437"/>
                  <a:gd name="T14" fmla="*/ 2072031225 w 228"/>
                  <a:gd name="T15" fmla="*/ 2147483646 h 437"/>
                  <a:gd name="T16" fmla="*/ 2147483646 w 228"/>
                  <a:gd name="T17" fmla="*/ 2147483646 h 437"/>
                  <a:gd name="T18" fmla="*/ 1917730992 w 228"/>
                  <a:gd name="T19" fmla="*/ 1368286246 h 437"/>
                  <a:gd name="T20" fmla="*/ 2147483646 w 228"/>
                  <a:gd name="T21" fmla="*/ 0 h 437"/>
                  <a:gd name="T22" fmla="*/ 121234475 w 228"/>
                  <a:gd name="T23" fmla="*/ 0 h 43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28"/>
                  <a:gd name="T37" fmla="*/ 0 h 437"/>
                  <a:gd name="T38" fmla="*/ 228 w 228"/>
                  <a:gd name="T39" fmla="*/ 437 h 43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28" h="437">
                    <a:moveTo>
                      <a:pt x="11" y="0"/>
                    </a:moveTo>
                    <a:cubicBezTo>
                      <a:pt x="11" y="0"/>
                      <a:pt x="0" y="108"/>
                      <a:pt x="61" y="120"/>
                    </a:cubicBezTo>
                    <a:cubicBezTo>
                      <a:pt x="58" y="418"/>
                      <a:pt x="58" y="418"/>
                      <a:pt x="58" y="418"/>
                    </a:cubicBezTo>
                    <a:cubicBezTo>
                      <a:pt x="105" y="437"/>
                      <a:pt x="105" y="437"/>
                      <a:pt x="105" y="437"/>
                    </a:cubicBezTo>
                    <a:cubicBezTo>
                      <a:pt x="103" y="132"/>
                      <a:pt x="103" y="132"/>
                      <a:pt x="103" y="132"/>
                    </a:cubicBezTo>
                    <a:cubicBezTo>
                      <a:pt x="103" y="132"/>
                      <a:pt x="124" y="135"/>
                      <a:pt x="134" y="130"/>
                    </a:cubicBezTo>
                    <a:cubicBezTo>
                      <a:pt x="155" y="427"/>
                      <a:pt x="155" y="427"/>
                      <a:pt x="155" y="427"/>
                    </a:cubicBezTo>
                    <a:cubicBezTo>
                      <a:pt x="188" y="402"/>
                      <a:pt x="188" y="402"/>
                      <a:pt x="188" y="402"/>
                    </a:cubicBezTo>
                    <a:cubicBezTo>
                      <a:pt x="210" y="381"/>
                      <a:pt x="210" y="381"/>
                      <a:pt x="210" y="381"/>
                    </a:cubicBezTo>
                    <a:cubicBezTo>
                      <a:pt x="174" y="124"/>
                      <a:pt x="174" y="124"/>
                      <a:pt x="174" y="124"/>
                    </a:cubicBezTo>
                    <a:cubicBezTo>
                      <a:pt x="174" y="124"/>
                      <a:pt x="228" y="93"/>
                      <a:pt x="2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1F4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4" name="Freeform 15"/>
              <p:cNvSpPr>
                <a:spLocks noChangeArrowheads="1"/>
              </p:cNvSpPr>
              <p:nvPr/>
            </p:nvSpPr>
            <p:spPr bwMode="auto">
              <a:xfrm>
                <a:off x="1018740" y="3538375"/>
                <a:ext cx="710267" cy="1446456"/>
              </a:xfrm>
              <a:custGeom>
                <a:avLst/>
                <a:gdLst>
                  <a:gd name="T0" fmla="*/ 1564243583 w 214"/>
                  <a:gd name="T1" fmla="*/ 1683950141 h 436"/>
                  <a:gd name="T2" fmla="*/ 1773543337 w 214"/>
                  <a:gd name="T3" fmla="*/ 1441811417 h 436"/>
                  <a:gd name="T4" fmla="*/ 1762527561 w 214"/>
                  <a:gd name="T5" fmla="*/ 1353763384 h 436"/>
                  <a:gd name="T6" fmla="*/ 2147483646 w 214"/>
                  <a:gd name="T7" fmla="*/ 0 h 436"/>
                  <a:gd name="T8" fmla="*/ 2147483646 w 214"/>
                  <a:gd name="T9" fmla="*/ 55031679 h 436"/>
                  <a:gd name="T10" fmla="*/ 991419886 w 214"/>
                  <a:gd name="T11" fmla="*/ 1210683672 h 436"/>
                  <a:gd name="T12" fmla="*/ 99141989 w 214"/>
                  <a:gd name="T13" fmla="*/ 781441219 h 436"/>
                  <a:gd name="T14" fmla="*/ 0 w 214"/>
                  <a:gd name="T15" fmla="*/ 682385523 h 436"/>
                  <a:gd name="T16" fmla="*/ 517741496 w 214"/>
                  <a:gd name="T17" fmla="*/ 1309739368 h 436"/>
                  <a:gd name="T18" fmla="*/ 517741496 w 214"/>
                  <a:gd name="T19" fmla="*/ 1408795063 h 436"/>
                  <a:gd name="T20" fmla="*/ 716025473 w 214"/>
                  <a:gd name="T21" fmla="*/ 1617910799 h 436"/>
                  <a:gd name="T22" fmla="*/ 738057026 w 214"/>
                  <a:gd name="T23" fmla="*/ 1705962150 h 436"/>
                  <a:gd name="T24" fmla="*/ 760088579 w 214"/>
                  <a:gd name="T25" fmla="*/ 1816022190 h 436"/>
                  <a:gd name="T26" fmla="*/ 749072803 w 214"/>
                  <a:gd name="T27" fmla="*/ 2147483646 h 436"/>
                  <a:gd name="T28" fmla="*/ 1002435662 w 214"/>
                  <a:gd name="T29" fmla="*/ 2147483646 h 436"/>
                  <a:gd name="T30" fmla="*/ 980404109 w 214"/>
                  <a:gd name="T31" fmla="*/ 1441811417 h 436"/>
                  <a:gd name="T32" fmla="*/ 1321896500 w 214"/>
                  <a:gd name="T33" fmla="*/ 1419799408 h 436"/>
                  <a:gd name="T34" fmla="*/ 1553227807 w 214"/>
                  <a:gd name="T35" fmla="*/ 2147483646 h 436"/>
                  <a:gd name="T36" fmla="*/ 1861669549 w 214"/>
                  <a:gd name="T37" fmla="*/ 2147483646 h 436"/>
                  <a:gd name="T38" fmla="*/ 1839637996 w 214"/>
                  <a:gd name="T39" fmla="*/ 2147483646 h 436"/>
                  <a:gd name="T40" fmla="*/ 1564243583 w 214"/>
                  <a:gd name="T41" fmla="*/ 1683950141 h 4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14"/>
                  <a:gd name="T64" fmla="*/ 0 h 436"/>
                  <a:gd name="T65" fmla="*/ 214 w 214"/>
                  <a:gd name="T66" fmla="*/ 436 h 4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14" h="436">
                    <a:moveTo>
                      <a:pt x="142" y="153"/>
                    </a:moveTo>
                    <a:cubicBezTo>
                      <a:pt x="142" y="140"/>
                      <a:pt x="151" y="133"/>
                      <a:pt x="161" y="131"/>
                    </a:cubicBezTo>
                    <a:cubicBezTo>
                      <a:pt x="160" y="123"/>
                      <a:pt x="160" y="123"/>
                      <a:pt x="160" y="123"/>
                    </a:cubicBezTo>
                    <a:cubicBezTo>
                      <a:pt x="160" y="123"/>
                      <a:pt x="214" y="93"/>
                      <a:pt x="196" y="0"/>
                    </a:cubicBezTo>
                    <a:cubicBezTo>
                      <a:pt x="196" y="2"/>
                      <a:pt x="196" y="3"/>
                      <a:pt x="196" y="5"/>
                    </a:cubicBezTo>
                    <a:cubicBezTo>
                      <a:pt x="196" y="63"/>
                      <a:pt x="147" y="110"/>
                      <a:pt x="90" y="110"/>
                    </a:cubicBezTo>
                    <a:cubicBezTo>
                      <a:pt x="58" y="109"/>
                      <a:pt x="29" y="94"/>
                      <a:pt x="9" y="71"/>
                    </a:cubicBezTo>
                    <a:cubicBezTo>
                      <a:pt x="6" y="68"/>
                      <a:pt x="3" y="65"/>
                      <a:pt x="0" y="62"/>
                    </a:cubicBezTo>
                    <a:cubicBezTo>
                      <a:pt x="6" y="88"/>
                      <a:pt x="19" y="113"/>
                      <a:pt x="47" y="119"/>
                    </a:cubicBezTo>
                    <a:cubicBezTo>
                      <a:pt x="47" y="128"/>
                      <a:pt x="47" y="128"/>
                      <a:pt x="47" y="128"/>
                    </a:cubicBezTo>
                    <a:cubicBezTo>
                      <a:pt x="56" y="129"/>
                      <a:pt x="65" y="135"/>
                      <a:pt x="65" y="147"/>
                    </a:cubicBezTo>
                    <a:cubicBezTo>
                      <a:pt x="66" y="149"/>
                      <a:pt x="67" y="152"/>
                      <a:pt x="67" y="155"/>
                    </a:cubicBezTo>
                    <a:cubicBezTo>
                      <a:pt x="68" y="158"/>
                      <a:pt x="69" y="161"/>
                      <a:pt x="69" y="165"/>
                    </a:cubicBezTo>
                    <a:cubicBezTo>
                      <a:pt x="68" y="252"/>
                      <a:pt x="68" y="339"/>
                      <a:pt x="68" y="427"/>
                    </a:cubicBezTo>
                    <a:cubicBezTo>
                      <a:pt x="91" y="436"/>
                      <a:pt x="91" y="436"/>
                      <a:pt x="91" y="436"/>
                    </a:cubicBezTo>
                    <a:cubicBezTo>
                      <a:pt x="89" y="131"/>
                      <a:pt x="89" y="131"/>
                      <a:pt x="89" y="131"/>
                    </a:cubicBezTo>
                    <a:cubicBezTo>
                      <a:pt x="89" y="131"/>
                      <a:pt x="110" y="134"/>
                      <a:pt x="120" y="129"/>
                    </a:cubicBezTo>
                    <a:cubicBezTo>
                      <a:pt x="141" y="426"/>
                      <a:pt x="141" y="426"/>
                      <a:pt x="141" y="426"/>
                    </a:cubicBezTo>
                    <a:cubicBezTo>
                      <a:pt x="169" y="404"/>
                      <a:pt x="169" y="404"/>
                      <a:pt x="169" y="404"/>
                    </a:cubicBezTo>
                    <a:cubicBezTo>
                      <a:pt x="168" y="401"/>
                      <a:pt x="167" y="398"/>
                      <a:pt x="167" y="394"/>
                    </a:cubicBezTo>
                    <a:cubicBezTo>
                      <a:pt x="162" y="313"/>
                      <a:pt x="138" y="235"/>
                      <a:pt x="142" y="153"/>
                    </a:cubicBezTo>
                    <a:close/>
                  </a:path>
                </a:pathLst>
              </a:custGeom>
              <a:solidFill>
                <a:srgbClr val="1B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5" name="Freeform 16"/>
              <p:cNvSpPr>
                <a:spLocks noChangeArrowheads="1"/>
              </p:cNvSpPr>
              <p:nvPr/>
            </p:nvSpPr>
            <p:spPr bwMode="auto">
              <a:xfrm>
                <a:off x="1005780" y="3458016"/>
                <a:ext cx="668792" cy="189233"/>
              </a:xfrm>
              <a:custGeom>
                <a:avLst/>
                <a:gdLst>
                  <a:gd name="T0" fmla="*/ 11070005 w 201"/>
                  <a:gd name="T1" fmla="*/ 209411214 h 57"/>
                  <a:gd name="T2" fmla="*/ 0 w 201"/>
                  <a:gd name="T3" fmla="*/ 341668481 h 57"/>
                  <a:gd name="T4" fmla="*/ 752833534 w 201"/>
                  <a:gd name="T5" fmla="*/ 330646489 h 57"/>
                  <a:gd name="T6" fmla="*/ 1129250301 w 201"/>
                  <a:gd name="T7" fmla="*/ 617208329 h 57"/>
                  <a:gd name="T8" fmla="*/ 1461383721 w 201"/>
                  <a:gd name="T9" fmla="*/ 330646489 h 57"/>
                  <a:gd name="T10" fmla="*/ 2147483646 w 201"/>
                  <a:gd name="T11" fmla="*/ 308605824 h 57"/>
                  <a:gd name="T12" fmla="*/ 2147483646 w 201"/>
                  <a:gd name="T13" fmla="*/ 198389221 h 57"/>
                  <a:gd name="T14" fmla="*/ 11070005 w 201"/>
                  <a:gd name="T15" fmla="*/ 209411214 h 5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1"/>
                  <a:gd name="T25" fmla="*/ 0 h 57"/>
                  <a:gd name="T26" fmla="*/ 201 w 201"/>
                  <a:gd name="T27" fmla="*/ 57 h 5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1" h="57">
                    <a:moveTo>
                      <a:pt x="1" y="19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34" y="28"/>
                      <a:pt x="68" y="30"/>
                    </a:cubicBezTo>
                    <a:cubicBezTo>
                      <a:pt x="81" y="30"/>
                      <a:pt x="88" y="56"/>
                      <a:pt x="102" y="56"/>
                    </a:cubicBezTo>
                    <a:cubicBezTo>
                      <a:pt x="117" y="57"/>
                      <a:pt x="119" y="30"/>
                      <a:pt x="132" y="30"/>
                    </a:cubicBezTo>
                    <a:cubicBezTo>
                      <a:pt x="156" y="28"/>
                      <a:pt x="190" y="33"/>
                      <a:pt x="201" y="28"/>
                    </a:cubicBezTo>
                    <a:cubicBezTo>
                      <a:pt x="200" y="18"/>
                      <a:pt x="200" y="18"/>
                      <a:pt x="200" y="18"/>
                    </a:cubicBezTo>
                    <a:cubicBezTo>
                      <a:pt x="200" y="18"/>
                      <a:pt x="87" y="0"/>
                      <a:pt x="1" y="19"/>
                    </a:cubicBezTo>
                    <a:close/>
                  </a:path>
                </a:pathLst>
              </a:custGeom>
              <a:solidFill>
                <a:srgbClr val="1B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6" name="Freeform 17"/>
              <p:cNvSpPr>
                <a:spLocks noChangeArrowheads="1"/>
              </p:cNvSpPr>
              <p:nvPr/>
            </p:nvSpPr>
            <p:spPr bwMode="auto">
              <a:xfrm>
                <a:off x="772480" y="2431498"/>
                <a:ext cx="266999" cy="959120"/>
              </a:xfrm>
              <a:custGeom>
                <a:avLst/>
                <a:gdLst>
                  <a:gd name="T0" fmla="*/ 891105825 w 80"/>
                  <a:gd name="T1" fmla="*/ 352451709 h 289"/>
                  <a:gd name="T2" fmla="*/ 367580861 w 80"/>
                  <a:gd name="T3" fmla="*/ 462594528 h 289"/>
                  <a:gd name="T4" fmla="*/ 11137196 w 80"/>
                  <a:gd name="T5" fmla="*/ 2136740147 h 289"/>
                  <a:gd name="T6" fmla="*/ 824272638 w 80"/>
                  <a:gd name="T7" fmla="*/ 2147483646 h 289"/>
                  <a:gd name="T8" fmla="*/ 891105825 w 80"/>
                  <a:gd name="T9" fmla="*/ 352451709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289"/>
                  <a:gd name="T17" fmla="*/ 80 w 80"/>
                  <a:gd name="T18" fmla="*/ 289 h 2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289">
                    <a:moveTo>
                      <a:pt x="80" y="32"/>
                    </a:moveTo>
                    <a:cubicBezTo>
                      <a:pt x="80" y="32"/>
                      <a:pt x="53" y="0"/>
                      <a:pt x="33" y="42"/>
                    </a:cubicBezTo>
                    <a:cubicBezTo>
                      <a:pt x="12" y="84"/>
                      <a:pt x="2" y="161"/>
                      <a:pt x="1" y="194"/>
                    </a:cubicBezTo>
                    <a:cubicBezTo>
                      <a:pt x="0" y="226"/>
                      <a:pt x="46" y="289"/>
                      <a:pt x="74" y="282"/>
                    </a:cubicBezTo>
                    <a:lnTo>
                      <a:pt x="80" y="32"/>
                    </a:ln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7" name="Freeform 18"/>
              <p:cNvSpPr>
                <a:spLocks noChangeArrowheads="1"/>
              </p:cNvSpPr>
              <p:nvPr/>
            </p:nvSpPr>
            <p:spPr bwMode="auto">
              <a:xfrm>
                <a:off x="772480" y="2431498"/>
                <a:ext cx="266999" cy="959120"/>
              </a:xfrm>
              <a:custGeom>
                <a:avLst/>
                <a:gdLst>
                  <a:gd name="T0" fmla="*/ 367580861 w 80"/>
                  <a:gd name="T1" fmla="*/ 462594528 h 289"/>
                  <a:gd name="T2" fmla="*/ 356443665 w 80"/>
                  <a:gd name="T3" fmla="*/ 473606155 h 289"/>
                  <a:gd name="T4" fmla="*/ 367580861 w 80"/>
                  <a:gd name="T5" fmla="*/ 473606155 h 289"/>
                  <a:gd name="T6" fmla="*/ 657191339 w 80"/>
                  <a:gd name="T7" fmla="*/ 693888473 h 289"/>
                  <a:gd name="T8" fmla="*/ 612635880 w 80"/>
                  <a:gd name="T9" fmla="*/ 1178512892 h 289"/>
                  <a:gd name="T10" fmla="*/ 568080422 w 80"/>
                  <a:gd name="T11" fmla="*/ 1619077529 h 289"/>
                  <a:gd name="T12" fmla="*/ 545802693 w 80"/>
                  <a:gd name="T13" fmla="*/ 1938487720 h 289"/>
                  <a:gd name="T14" fmla="*/ 378721394 w 80"/>
                  <a:gd name="T15" fmla="*/ 2026600647 h 289"/>
                  <a:gd name="T16" fmla="*/ 612635880 w 80"/>
                  <a:gd name="T17" fmla="*/ 2147483646 h 289"/>
                  <a:gd name="T18" fmla="*/ 612635880 w 80"/>
                  <a:gd name="T19" fmla="*/ 2147483646 h 289"/>
                  <a:gd name="T20" fmla="*/ 356443665 w 80"/>
                  <a:gd name="T21" fmla="*/ 2147483646 h 289"/>
                  <a:gd name="T22" fmla="*/ 222777291 w 80"/>
                  <a:gd name="T23" fmla="*/ 2147483646 h 289"/>
                  <a:gd name="T24" fmla="*/ 111388645 w 80"/>
                  <a:gd name="T25" fmla="*/ 2147483646 h 289"/>
                  <a:gd name="T26" fmla="*/ 11137196 w 80"/>
                  <a:gd name="T27" fmla="*/ 2136740147 h 289"/>
                  <a:gd name="T28" fmla="*/ 824272638 w 80"/>
                  <a:gd name="T29" fmla="*/ 2147483646 h 289"/>
                  <a:gd name="T30" fmla="*/ 891105825 w 80"/>
                  <a:gd name="T31" fmla="*/ 352451709 h 289"/>
                  <a:gd name="T32" fmla="*/ 367580861 w 80"/>
                  <a:gd name="T33" fmla="*/ 462594528 h 28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0"/>
                  <a:gd name="T52" fmla="*/ 0 h 289"/>
                  <a:gd name="T53" fmla="*/ 80 w 80"/>
                  <a:gd name="T54" fmla="*/ 289 h 28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0" h="289">
                    <a:moveTo>
                      <a:pt x="33" y="42"/>
                    </a:moveTo>
                    <a:cubicBezTo>
                      <a:pt x="33" y="42"/>
                      <a:pt x="32" y="43"/>
                      <a:pt x="32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44" y="26"/>
                      <a:pt x="61" y="42"/>
                      <a:pt x="59" y="63"/>
                    </a:cubicBezTo>
                    <a:cubicBezTo>
                      <a:pt x="58" y="78"/>
                      <a:pt x="58" y="93"/>
                      <a:pt x="55" y="107"/>
                    </a:cubicBezTo>
                    <a:cubicBezTo>
                      <a:pt x="53" y="120"/>
                      <a:pt x="51" y="133"/>
                      <a:pt x="51" y="147"/>
                    </a:cubicBezTo>
                    <a:cubicBezTo>
                      <a:pt x="51" y="157"/>
                      <a:pt x="55" y="166"/>
                      <a:pt x="49" y="176"/>
                    </a:cubicBezTo>
                    <a:cubicBezTo>
                      <a:pt x="46" y="180"/>
                      <a:pt x="39" y="181"/>
                      <a:pt x="34" y="184"/>
                    </a:cubicBezTo>
                    <a:cubicBezTo>
                      <a:pt x="43" y="192"/>
                      <a:pt x="51" y="199"/>
                      <a:pt x="55" y="211"/>
                    </a:cubicBezTo>
                    <a:cubicBezTo>
                      <a:pt x="57" y="218"/>
                      <a:pt x="60" y="256"/>
                      <a:pt x="55" y="263"/>
                    </a:cubicBezTo>
                    <a:cubicBezTo>
                      <a:pt x="50" y="270"/>
                      <a:pt x="38" y="252"/>
                      <a:pt x="32" y="247"/>
                    </a:cubicBezTo>
                    <a:cubicBezTo>
                      <a:pt x="27" y="242"/>
                      <a:pt x="23" y="235"/>
                      <a:pt x="20" y="229"/>
                    </a:cubicBezTo>
                    <a:cubicBezTo>
                      <a:pt x="17" y="221"/>
                      <a:pt x="13" y="213"/>
                      <a:pt x="10" y="205"/>
                    </a:cubicBezTo>
                    <a:cubicBezTo>
                      <a:pt x="8" y="199"/>
                      <a:pt x="1" y="173"/>
                      <a:pt x="1" y="194"/>
                    </a:cubicBezTo>
                    <a:cubicBezTo>
                      <a:pt x="0" y="226"/>
                      <a:pt x="46" y="289"/>
                      <a:pt x="74" y="282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0" y="32"/>
                      <a:pt x="53" y="0"/>
                      <a:pt x="33" y="42"/>
                    </a:cubicBezTo>
                    <a:close/>
                  </a:path>
                </a:pathLst>
              </a:custGeom>
              <a:solidFill>
                <a:srgbClr val="DDDA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8" name="Freeform 19"/>
              <p:cNvSpPr>
                <a:spLocks noChangeArrowheads="1"/>
              </p:cNvSpPr>
              <p:nvPr/>
            </p:nvSpPr>
            <p:spPr bwMode="auto">
              <a:xfrm>
                <a:off x="930605" y="2483343"/>
                <a:ext cx="793218" cy="1049848"/>
              </a:xfrm>
              <a:custGeom>
                <a:avLst/>
                <a:gdLst>
                  <a:gd name="T0" fmla="*/ 277696290 w 238"/>
                  <a:gd name="T1" fmla="*/ 176603703 h 316"/>
                  <a:gd name="T2" fmla="*/ 1988310901 w 238"/>
                  <a:gd name="T3" fmla="*/ 44150095 h 316"/>
                  <a:gd name="T4" fmla="*/ 2147483646 w 238"/>
                  <a:gd name="T5" fmla="*/ 286980602 h 316"/>
                  <a:gd name="T6" fmla="*/ 2147483646 w 238"/>
                  <a:gd name="T7" fmla="*/ 2147483646 h 316"/>
                  <a:gd name="T8" fmla="*/ 2147483646 w 238"/>
                  <a:gd name="T9" fmla="*/ 2147483646 h 316"/>
                  <a:gd name="T10" fmla="*/ 255482853 w 238"/>
                  <a:gd name="T11" fmla="*/ 2147483646 h 316"/>
                  <a:gd name="T12" fmla="*/ 277696290 w 238"/>
                  <a:gd name="T13" fmla="*/ 176603703 h 3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8"/>
                  <a:gd name="T22" fmla="*/ 0 h 316"/>
                  <a:gd name="T23" fmla="*/ 238 w 238"/>
                  <a:gd name="T24" fmla="*/ 316 h 31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8" h="316">
                    <a:moveTo>
                      <a:pt x="25" y="16"/>
                    </a:moveTo>
                    <a:cubicBezTo>
                      <a:pt x="25" y="16"/>
                      <a:pt x="59" y="0"/>
                      <a:pt x="179" y="4"/>
                    </a:cubicBezTo>
                    <a:cubicBezTo>
                      <a:pt x="179" y="4"/>
                      <a:pt x="194" y="8"/>
                      <a:pt x="198" y="26"/>
                    </a:cubicBezTo>
                    <a:cubicBezTo>
                      <a:pt x="201" y="37"/>
                      <a:pt x="206" y="131"/>
                      <a:pt x="226" y="220"/>
                    </a:cubicBezTo>
                    <a:cubicBezTo>
                      <a:pt x="238" y="276"/>
                      <a:pt x="222" y="316"/>
                      <a:pt x="222" y="316"/>
                    </a:cubicBezTo>
                    <a:cubicBezTo>
                      <a:pt x="23" y="316"/>
                      <a:pt x="23" y="316"/>
                      <a:pt x="23" y="316"/>
                    </a:cubicBezTo>
                    <a:cubicBezTo>
                      <a:pt x="23" y="316"/>
                      <a:pt x="0" y="47"/>
                      <a:pt x="25" y="16"/>
                    </a:cubicBez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9" name="Freeform 20"/>
              <p:cNvSpPr>
                <a:spLocks noChangeArrowheads="1"/>
              </p:cNvSpPr>
              <p:nvPr/>
            </p:nvSpPr>
            <p:spPr bwMode="auto">
              <a:xfrm>
                <a:off x="1467194" y="2493712"/>
                <a:ext cx="225524" cy="798402"/>
              </a:xfrm>
              <a:custGeom>
                <a:avLst/>
                <a:gdLst>
                  <a:gd name="T0" fmla="*/ 714957511 w 68"/>
                  <a:gd name="T1" fmla="*/ 2147483646 h 240"/>
                  <a:gd name="T2" fmla="*/ 417975569 w 68"/>
                  <a:gd name="T3" fmla="*/ 254537211 h 240"/>
                  <a:gd name="T4" fmla="*/ 197990173 w 68"/>
                  <a:gd name="T5" fmla="*/ 11067848 h 240"/>
                  <a:gd name="T6" fmla="*/ 0 w 68"/>
                  <a:gd name="T7" fmla="*/ 0 h 240"/>
                  <a:gd name="T8" fmla="*/ 43997079 w 68"/>
                  <a:gd name="T9" fmla="*/ 243469363 h 240"/>
                  <a:gd name="T10" fmla="*/ 230986324 w 68"/>
                  <a:gd name="T11" fmla="*/ 365202382 h 240"/>
                  <a:gd name="T12" fmla="*/ 318980482 w 68"/>
                  <a:gd name="T13" fmla="*/ 586539376 h 240"/>
                  <a:gd name="T14" fmla="*/ 362977561 w 68"/>
                  <a:gd name="T15" fmla="*/ 1095610471 h 240"/>
                  <a:gd name="T16" fmla="*/ 670960432 w 68"/>
                  <a:gd name="T17" fmla="*/ 2147483646 h 240"/>
                  <a:gd name="T18" fmla="*/ 747956979 w 68"/>
                  <a:gd name="T19" fmla="*/ 2147483646 h 240"/>
                  <a:gd name="T20" fmla="*/ 714957511 w 68"/>
                  <a:gd name="T21" fmla="*/ 2147483646 h 24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8"/>
                  <a:gd name="T34" fmla="*/ 0 h 240"/>
                  <a:gd name="T35" fmla="*/ 68 w 68"/>
                  <a:gd name="T36" fmla="*/ 240 h 24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8" h="240">
                    <a:moveTo>
                      <a:pt x="65" y="217"/>
                    </a:moveTo>
                    <a:cubicBezTo>
                      <a:pt x="45" y="128"/>
                      <a:pt x="41" y="34"/>
                      <a:pt x="38" y="23"/>
                    </a:cubicBezTo>
                    <a:cubicBezTo>
                      <a:pt x="34" y="4"/>
                      <a:pt x="18" y="1"/>
                      <a:pt x="18" y="1"/>
                    </a:cubicBezTo>
                    <a:cubicBezTo>
                      <a:pt x="11" y="1"/>
                      <a:pt x="6" y="0"/>
                      <a:pt x="0" y="0"/>
                    </a:cubicBezTo>
                    <a:cubicBezTo>
                      <a:pt x="1" y="7"/>
                      <a:pt x="3" y="14"/>
                      <a:pt x="4" y="22"/>
                    </a:cubicBezTo>
                    <a:cubicBezTo>
                      <a:pt x="4" y="20"/>
                      <a:pt x="19" y="31"/>
                      <a:pt x="21" y="33"/>
                    </a:cubicBezTo>
                    <a:cubicBezTo>
                      <a:pt x="25" y="39"/>
                      <a:pt x="27" y="46"/>
                      <a:pt x="29" y="53"/>
                    </a:cubicBezTo>
                    <a:cubicBezTo>
                      <a:pt x="32" y="68"/>
                      <a:pt x="30" y="84"/>
                      <a:pt x="33" y="99"/>
                    </a:cubicBezTo>
                    <a:cubicBezTo>
                      <a:pt x="42" y="139"/>
                      <a:pt x="46" y="178"/>
                      <a:pt x="61" y="218"/>
                    </a:cubicBezTo>
                    <a:cubicBezTo>
                      <a:pt x="63" y="225"/>
                      <a:pt x="66" y="233"/>
                      <a:pt x="68" y="240"/>
                    </a:cubicBezTo>
                    <a:cubicBezTo>
                      <a:pt x="68" y="233"/>
                      <a:pt x="66" y="225"/>
                      <a:pt x="65" y="217"/>
                    </a:cubicBezTo>
                    <a:close/>
                  </a:path>
                </a:pathLst>
              </a:custGeom>
              <a:solidFill>
                <a:srgbClr val="DDDA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0" name="Freeform 21"/>
              <p:cNvSpPr>
                <a:spLocks noChangeArrowheads="1"/>
              </p:cNvSpPr>
              <p:nvPr/>
            </p:nvSpPr>
            <p:spPr bwMode="auto">
              <a:xfrm>
                <a:off x="648054" y="4691911"/>
                <a:ext cx="712860" cy="362910"/>
              </a:xfrm>
              <a:custGeom>
                <a:avLst/>
                <a:gdLst>
                  <a:gd name="T0" fmla="*/ 255217204 w 214"/>
                  <a:gd name="T1" fmla="*/ 1197206796 h 109"/>
                  <a:gd name="T2" fmla="*/ 2147483646 w 214"/>
                  <a:gd name="T3" fmla="*/ 1053098231 h 109"/>
                  <a:gd name="T4" fmla="*/ 1187311635 w 214"/>
                  <a:gd name="T5" fmla="*/ 22170804 h 109"/>
                  <a:gd name="T6" fmla="*/ 255217204 w 214"/>
                  <a:gd name="T7" fmla="*/ 1197206796 h 1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109"/>
                  <a:gd name="T14" fmla="*/ 214 w 214"/>
                  <a:gd name="T15" fmla="*/ 109 h 1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109">
                    <a:moveTo>
                      <a:pt x="23" y="108"/>
                    </a:moveTo>
                    <a:cubicBezTo>
                      <a:pt x="23" y="108"/>
                      <a:pt x="161" y="109"/>
                      <a:pt x="206" y="95"/>
                    </a:cubicBezTo>
                    <a:cubicBezTo>
                      <a:pt x="206" y="95"/>
                      <a:pt x="214" y="5"/>
                      <a:pt x="107" y="2"/>
                    </a:cubicBezTo>
                    <a:cubicBezTo>
                      <a:pt x="0" y="0"/>
                      <a:pt x="4" y="101"/>
                      <a:pt x="23" y="108"/>
                    </a:cubicBezTo>
                    <a:close/>
                  </a:path>
                </a:pathLst>
              </a:custGeom>
              <a:solidFill>
                <a:srgbClr val="2A2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1" name="Freeform 22"/>
              <p:cNvSpPr>
                <a:spLocks noChangeArrowheads="1"/>
              </p:cNvSpPr>
              <p:nvPr/>
            </p:nvSpPr>
            <p:spPr bwMode="auto">
              <a:xfrm>
                <a:off x="702490" y="4697095"/>
                <a:ext cx="567696" cy="311066"/>
              </a:xfrm>
              <a:custGeom>
                <a:avLst/>
                <a:gdLst>
                  <a:gd name="T0" fmla="*/ 1884671043 w 171"/>
                  <a:gd name="T1" fmla="*/ 361379271 h 94"/>
                  <a:gd name="T2" fmla="*/ 1002952839 w 171"/>
                  <a:gd name="T3" fmla="*/ 10950185 h 94"/>
                  <a:gd name="T4" fmla="*/ 0 w 171"/>
                  <a:gd name="T5" fmla="*/ 591346394 h 94"/>
                  <a:gd name="T6" fmla="*/ 1884671043 w 171"/>
                  <a:gd name="T7" fmla="*/ 361379271 h 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1"/>
                  <a:gd name="T13" fmla="*/ 0 h 94"/>
                  <a:gd name="T14" fmla="*/ 171 w 171"/>
                  <a:gd name="T15" fmla="*/ 94 h 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1" h="94">
                    <a:moveTo>
                      <a:pt x="171" y="33"/>
                    </a:moveTo>
                    <a:cubicBezTo>
                      <a:pt x="157" y="16"/>
                      <a:pt x="132" y="2"/>
                      <a:pt x="91" y="1"/>
                    </a:cubicBezTo>
                    <a:cubicBezTo>
                      <a:pt x="35" y="0"/>
                      <a:pt x="10" y="27"/>
                      <a:pt x="0" y="54"/>
                    </a:cubicBezTo>
                    <a:cubicBezTo>
                      <a:pt x="31" y="94"/>
                      <a:pt x="157" y="87"/>
                      <a:pt x="171" y="33"/>
                    </a:cubicBezTo>
                    <a:close/>
                  </a:path>
                </a:pathLst>
              </a:custGeom>
              <a:solidFill>
                <a:srgbClr val="353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2" name="Freeform 23"/>
              <p:cNvSpPr>
                <a:spLocks noChangeArrowheads="1"/>
              </p:cNvSpPr>
              <p:nvPr/>
            </p:nvSpPr>
            <p:spPr bwMode="auto">
              <a:xfrm>
                <a:off x="829509" y="4767086"/>
                <a:ext cx="93320" cy="49253"/>
              </a:xfrm>
              <a:custGeom>
                <a:avLst/>
                <a:gdLst>
                  <a:gd name="T0" fmla="*/ 311022229 w 28"/>
                  <a:gd name="T1" fmla="*/ 75472014 h 15"/>
                  <a:gd name="T2" fmla="*/ 155511114 w 28"/>
                  <a:gd name="T3" fmla="*/ 161723867 h 15"/>
                  <a:gd name="T4" fmla="*/ 0 w 28"/>
                  <a:gd name="T5" fmla="*/ 75472014 h 15"/>
                  <a:gd name="T6" fmla="*/ 155511114 w 28"/>
                  <a:gd name="T7" fmla="*/ 0 h 15"/>
                  <a:gd name="T8" fmla="*/ 311022229 w 28"/>
                  <a:gd name="T9" fmla="*/ 75472014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15"/>
                  <a:gd name="T17" fmla="*/ 28 w 28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15">
                    <a:moveTo>
                      <a:pt x="28" y="7"/>
                    </a:moveTo>
                    <a:cubicBezTo>
                      <a:pt x="28" y="12"/>
                      <a:pt x="22" y="15"/>
                      <a:pt x="14" y="15"/>
                    </a:cubicBezTo>
                    <a:cubicBezTo>
                      <a:pt x="6" y="15"/>
                      <a:pt x="0" y="11"/>
                      <a:pt x="0" y="7"/>
                    </a:cubicBezTo>
                    <a:cubicBezTo>
                      <a:pt x="0" y="3"/>
                      <a:pt x="7" y="0"/>
                      <a:pt x="14" y="0"/>
                    </a:cubicBezTo>
                    <a:cubicBezTo>
                      <a:pt x="22" y="0"/>
                      <a:pt x="28" y="3"/>
                      <a:pt x="28" y="7"/>
                    </a:cubicBezTo>
                    <a:close/>
                  </a:path>
                </a:pathLst>
              </a:custGeom>
              <a:solidFill>
                <a:srgbClr val="484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3" name="Freeform 24"/>
              <p:cNvSpPr>
                <a:spLocks noChangeArrowheads="1"/>
              </p:cNvSpPr>
              <p:nvPr/>
            </p:nvSpPr>
            <p:spPr bwMode="auto">
              <a:xfrm>
                <a:off x="1446457" y="4691911"/>
                <a:ext cx="715452" cy="362910"/>
              </a:xfrm>
              <a:custGeom>
                <a:avLst/>
                <a:gdLst>
                  <a:gd name="T0" fmla="*/ 2126107045 w 215"/>
                  <a:gd name="T1" fmla="*/ 1197206796 h 109"/>
                  <a:gd name="T2" fmla="*/ 99660800 w 215"/>
                  <a:gd name="T3" fmla="*/ 1053098231 h 109"/>
                  <a:gd name="T4" fmla="*/ 1184861721 w 215"/>
                  <a:gd name="T5" fmla="*/ 22170804 h 109"/>
                  <a:gd name="T6" fmla="*/ 2126107045 w 215"/>
                  <a:gd name="T7" fmla="*/ 1197206796 h 1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5"/>
                  <a:gd name="T13" fmla="*/ 0 h 109"/>
                  <a:gd name="T14" fmla="*/ 215 w 215"/>
                  <a:gd name="T15" fmla="*/ 109 h 1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5" h="109">
                    <a:moveTo>
                      <a:pt x="192" y="108"/>
                    </a:moveTo>
                    <a:cubicBezTo>
                      <a:pt x="192" y="108"/>
                      <a:pt x="53" y="109"/>
                      <a:pt x="9" y="95"/>
                    </a:cubicBezTo>
                    <a:cubicBezTo>
                      <a:pt x="9" y="95"/>
                      <a:pt x="0" y="5"/>
                      <a:pt x="107" y="2"/>
                    </a:cubicBezTo>
                    <a:cubicBezTo>
                      <a:pt x="215" y="0"/>
                      <a:pt x="211" y="101"/>
                      <a:pt x="192" y="108"/>
                    </a:cubicBezTo>
                    <a:close/>
                  </a:path>
                </a:pathLst>
              </a:custGeom>
              <a:solidFill>
                <a:srgbClr val="2A2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4" name="Freeform 25"/>
              <p:cNvSpPr>
                <a:spLocks noChangeArrowheads="1"/>
              </p:cNvSpPr>
              <p:nvPr/>
            </p:nvSpPr>
            <p:spPr bwMode="auto">
              <a:xfrm>
                <a:off x="1539776" y="4697095"/>
                <a:ext cx="565103" cy="311066"/>
              </a:xfrm>
              <a:custGeom>
                <a:avLst/>
                <a:gdLst>
                  <a:gd name="T0" fmla="*/ 0 w 170"/>
                  <a:gd name="T1" fmla="*/ 361379271 h 94"/>
                  <a:gd name="T2" fmla="*/ 872941197 w 170"/>
                  <a:gd name="T3" fmla="*/ 10950185 h 94"/>
                  <a:gd name="T4" fmla="*/ 1878478827 w 170"/>
                  <a:gd name="T5" fmla="*/ 591346394 h 94"/>
                  <a:gd name="T6" fmla="*/ 0 w 170"/>
                  <a:gd name="T7" fmla="*/ 361379271 h 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0"/>
                  <a:gd name="T13" fmla="*/ 0 h 94"/>
                  <a:gd name="T14" fmla="*/ 170 w 170"/>
                  <a:gd name="T15" fmla="*/ 94 h 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0" h="94">
                    <a:moveTo>
                      <a:pt x="0" y="33"/>
                    </a:moveTo>
                    <a:cubicBezTo>
                      <a:pt x="14" y="16"/>
                      <a:pt x="38" y="2"/>
                      <a:pt x="79" y="1"/>
                    </a:cubicBezTo>
                    <a:cubicBezTo>
                      <a:pt x="135" y="0"/>
                      <a:pt x="161" y="27"/>
                      <a:pt x="170" y="54"/>
                    </a:cubicBezTo>
                    <a:cubicBezTo>
                      <a:pt x="140" y="94"/>
                      <a:pt x="13" y="87"/>
                      <a:pt x="0" y="33"/>
                    </a:cubicBezTo>
                    <a:close/>
                  </a:path>
                </a:pathLst>
              </a:custGeom>
              <a:solidFill>
                <a:srgbClr val="353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5" name="Freeform 26"/>
              <p:cNvSpPr>
                <a:spLocks noChangeArrowheads="1"/>
              </p:cNvSpPr>
              <p:nvPr/>
            </p:nvSpPr>
            <p:spPr bwMode="auto">
              <a:xfrm>
                <a:off x="1887133" y="4767086"/>
                <a:ext cx="93320" cy="49253"/>
              </a:xfrm>
              <a:custGeom>
                <a:avLst/>
                <a:gdLst>
                  <a:gd name="T0" fmla="*/ 0 w 28"/>
                  <a:gd name="T1" fmla="*/ 75472014 h 15"/>
                  <a:gd name="T2" fmla="*/ 155511114 w 28"/>
                  <a:gd name="T3" fmla="*/ 161723867 h 15"/>
                  <a:gd name="T4" fmla="*/ 311022229 w 28"/>
                  <a:gd name="T5" fmla="*/ 75472014 h 15"/>
                  <a:gd name="T6" fmla="*/ 155511114 w 28"/>
                  <a:gd name="T7" fmla="*/ 0 h 15"/>
                  <a:gd name="T8" fmla="*/ 0 w 28"/>
                  <a:gd name="T9" fmla="*/ 75472014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15"/>
                  <a:gd name="T17" fmla="*/ 28 w 28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15">
                    <a:moveTo>
                      <a:pt x="0" y="7"/>
                    </a:moveTo>
                    <a:cubicBezTo>
                      <a:pt x="0" y="12"/>
                      <a:pt x="6" y="15"/>
                      <a:pt x="14" y="15"/>
                    </a:cubicBezTo>
                    <a:cubicBezTo>
                      <a:pt x="22" y="15"/>
                      <a:pt x="28" y="11"/>
                      <a:pt x="28" y="7"/>
                    </a:cubicBezTo>
                    <a:cubicBezTo>
                      <a:pt x="28" y="3"/>
                      <a:pt x="22" y="0"/>
                      <a:pt x="14" y="0"/>
                    </a:cubicBezTo>
                    <a:cubicBezTo>
                      <a:pt x="6" y="0"/>
                      <a:pt x="0" y="3"/>
                      <a:pt x="0" y="7"/>
                    </a:cubicBezTo>
                    <a:close/>
                  </a:path>
                </a:pathLst>
              </a:custGeom>
              <a:solidFill>
                <a:srgbClr val="484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6" name="Freeform 27"/>
              <p:cNvSpPr>
                <a:spLocks noChangeArrowheads="1"/>
              </p:cNvSpPr>
              <p:nvPr/>
            </p:nvSpPr>
            <p:spPr bwMode="auto">
              <a:xfrm>
                <a:off x="987634" y="2338179"/>
                <a:ext cx="259222" cy="285144"/>
              </a:xfrm>
              <a:custGeom>
                <a:avLst/>
                <a:gdLst>
                  <a:gd name="T0" fmla="*/ 77314623 w 78"/>
                  <a:gd name="T1" fmla="*/ 0 h 86"/>
                  <a:gd name="T2" fmla="*/ 44177411 w 78"/>
                  <a:gd name="T3" fmla="*/ 659604385 h 86"/>
                  <a:gd name="T4" fmla="*/ 331342213 w 78"/>
                  <a:gd name="T5" fmla="*/ 890464924 h 86"/>
                  <a:gd name="T6" fmla="*/ 839397393 w 78"/>
                  <a:gd name="T7" fmla="*/ 780531966 h 86"/>
                  <a:gd name="T8" fmla="*/ 861487760 w 78"/>
                  <a:gd name="T9" fmla="*/ 593643283 h 86"/>
                  <a:gd name="T10" fmla="*/ 77314623 w 78"/>
                  <a:gd name="T11" fmla="*/ 0 h 8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8"/>
                  <a:gd name="T19" fmla="*/ 0 h 86"/>
                  <a:gd name="T20" fmla="*/ 78 w 78"/>
                  <a:gd name="T21" fmla="*/ 86 h 8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8" h="86">
                    <a:moveTo>
                      <a:pt x="7" y="0"/>
                    </a:moveTo>
                    <a:cubicBezTo>
                      <a:pt x="7" y="0"/>
                      <a:pt x="0" y="51"/>
                      <a:pt x="4" y="60"/>
                    </a:cubicBezTo>
                    <a:cubicBezTo>
                      <a:pt x="7" y="70"/>
                      <a:pt x="17" y="79"/>
                      <a:pt x="30" y="81"/>
                    </a:cubicBezTo>
                    <a:cubicBezTo>
                      <a:pt x="64" y="86"/>
                      <a:pt x="76" y="71"/>
                      <a:pt x="76" y="71"/>
                    </a:cubicBezTo>
                    <a:cubicBezTo>
                      <a:pt x="78" y="54"/>
                      <a:pt x="78" y="54"/>
                      <a:pt x="78" y="54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DDA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7" name="Freeform 28"/>
              <p:cNvSpPr>
                <a:spLocks noChangeArrowheads="1"/>
              </p:cNvSpPr>
              <p:nvPr/>
            </p:nvSpPr>
            <p:spPr bwMode="auto">
              <a:xfrm>
                <a:off x="974673" y="2299296"/>
                <a:ext cx="266999" cy="285144"/>
              </a:xfrm>
              <a:custGeom>
                <a:avLst/>
                <a:gdLst>
                  <a:gd name="T0" fmla="*/ 77970383 w 80"/>
                  <a:gd name="T1" fmla="*/ 0 h 86"/>
                  <a:gd name="T2" fmla="*/ 33414925 w 80"/>
                  <a:gd name="T3" fmla="*/ 659604385 h 86"/>
                  <a:gd name="T4" fmla="*/ 334165936 w 80"/>
                  <a:gd name="T5" fmla="*/ 890464924 h 86"/>
                  <a:gd name="T6" fmla="*/ 824272638 w 80"/>
                  <a:gd name="T7" fmla="*/ 901456231 h 86"/>
                  <a:gd name="T8" fmla="*/ 891105825 w 80"/>
                  <a:gd name="T9" fmla="*/ 527682181 h 86"/>
                  <a:gd name="T10" fmla="*/ 77970383 w 80"/>
                  <a:gd name="T11" fmla="*/ 0 h 8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0"/>
                  <a:gd name="T19" fmla="*/ 0 h 86"/>
                  <a:gd name="T20" fmla="*/ 80 w 80"/>
                  <a:gd name="T21" fmla="*/ 86 h 8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0" h="86">
                    <a:moveTo>
                      <a:pt x="7" y="0"/>
                    </a:moveTo>
                    <a:cubicBezTo>
                      <a:pt x="7" y="0"/>
                      <a:pt x="0" y="51"/>
                      <a:pt x="3" y="60"/>
                    </a:cubicBezTo>
                    <a:cubicBezTo>
                      <a:pt x="7" y="70"/>
                      <a:pt x="17" y="79"/>
                      <a:pt x="30" y="81"/>
                    </a:cubicBezTo>
                    <a:cubicBezTo>
                      <a:pt x="63" y="86"/>
                      <a:pt x="74" y="82"/>
                      <a:pt x="74" y="82"/>
                    </a:cubicBezTo>
                    <a:cubicBezTo>
                      <a:pt x="80" y="48"/>
                      <a:pt x="80" y="48"/>
                      <a:pt x="80" y="48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8" name="Freeform 29"/>
              <p:cNvSpPr>
                <a:spLocks noChangeArrowheads="1"/>
              </p:cNvSpPr>
              <p:nvPr/>
            </p:nvSpPr>
            <p:spPr bwMode="auto">
              <a:xfrm>
                <a:off x="1340175" y="2351141"/>
                <a:ext cx="259222" cy="222931"/>
              </a:xfrm>
              <a:custGeom>
                <a:avLst/>
                <a:gdLst>
                  <a:gd name="T0" fmla="*/ 861487760 w 78"/>
                  <a:gd name="T1" fmla="*/ 0 h 67"/>
                  <a:gd name="T2" fmla="*/ 795219982 w 78"/>
                  <a:gd name="T3" fmla="*/ 509270897 h 67"/>
                  <a:gd name="T4" fmla="*/ 0 w 78"/>
                  <a:gd name="T5" fmla="*/ 741764638 h 67"/>
                  <a:gd name="T6" fmla="*/ 143582401 w 78"/>
                  <a:gd name="T7" fmla="*/ 166066958 h 67"/>
                  <a:gd name="T8" fmla="*/ 861487760 w 78"/>
                  <a:gd name="T9" fmla="*/ 0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67"/>
                  <a:gd name="T17" fmla="*/ 78 w 78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67">
                    <a:moveTo>
                      <a:pt x="78" y="0"/>
                    </a:moveTo>
                    <a:cubicBezTo>
                      <a:pt x="78" y="0"/>
                      <a:pt x="75" y="42"/>
                      <a:pt x="72" y="46"/>
                    </a:cubicBezTo>
                    <a:cubicBezTo>
                      <a:pt x="69" y="51"/>
                      <a:pt x="66" y="65"/>
                      <a:pt x="0" y="67"/>
                    </a:cubicBezTo>
                    <a:cubicBezTo>
                      <a:pt x="13" y="15"/>
                      <a:pt x="13" y="15"/>
                      <a:pt x="13" y="15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DDDA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9" name="Freeform 30"/>
              <p:cNvSpPr>
                <a:spLocks noChangeArrowheads="1"/>
              </p:cNvSpPr>
              <p:nvPr/>
            </p:nvSpPr>
            <p:spPr bwMode="auto">
              <a:xfrm>
                <a:off x="1358321" y="2322625"/>
                <a:ext cx="259222" cy="220339"/>
              </a:xfrm>
              <a:custGeom>
                <a:avLst/>
                <a:gdLst>
                  <a:gd name="T0" fmla="*/ 861487760 w 78"/>
                  <a:gd name="T1" fmla="*/ 0 h 67"/>
                  <a:gd name="T2" fmla="*/ 795219982 w 78"/>
                  <a:gd name="T3" fmla="*/ 497499153 h 67"/>
                  <a:gd name="T4" fmla="*/ 0 w 78"/>
                  <a:gd name="T5" fmla="*/ 724616044 h 67"/>
                  <a:gd name="T6" fmla="*/ 132535556 w 78"/>
                  <a:gd name="T7" fmla="*/ 162228700 h 67"/>
                  <a:gd name="T8" fmla="*/ 861487760 w 78"/>
                  <a:gd name="T9" fmla="*/ 0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67"/>
                  <a:gd name="T17" fmla="*/ 78 w 78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67">
                    <a:moveTo>
                      <a:pt x="78" y="0"/>
                    </a:moveTo>
                    <a:cubicBezTo>
                      <a:pt x="78" y="0"/>
                      <a:pt x="75" y="42"/>
                      <a:pt x="72" y="46"/>
                    </a:cubicBezTo>
                    <a:cubicBezTo>
                      <a:pt x="69" y="51"/>
                      <a:pt x="66" y="65"/>
                      <a:pt x="0" y="67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0" name="Freeform 31"/>
              <p:cNvSpPr>
                <a:spLocks noChangeArrowheads="1"/>
              </p:cNvSpPr>
              <p:nvPr/>
            </p:nvSpPr>
            <p:spPr bwMode="auto">
              <a:xfrm>
                <a:off x="985042" y="2307072"/>
                <a:ext cx="279959" cy="235892"/>
              </a:xfrm>
              <a:custGeom>
                <a:avLst/>
                <a:gdLst>
                  <a:gd name="T0" fmla="*/ 33325120 w 84"/>
                  <a:gd name="T1" fmla="*/ 176616660 h 71"/>
                  <a:gd name="T2" fmla="*/ 11108373 w 84"/>
                  <a:gd name="T3" fmla="*/ 121424576 h 71"/>
                  <a:gd name="T4" fmla="*/ 77755279 w 84"/>
                  <a:gd name="T5" fmla="*/ 11037088 h 71"/>
                  <a:gd name="T6" fmla="*/ 233265838 w 84"/>
                  <a:gd name="T7" fmla="*/ 110384166 h 71"/>
                  <a:gd name="T8" fmla="*/ 544283623 w 84"/>
                  <a:gd name="T9" fmla="*/ 309078324 h 71"/>
                  <a:gd name="T10" fmla="*/ 821982954 w 84"/>
                  <a:gd name="T11" fmla="*/ 507769158 h 71"/>
                  <a:gd name="T12" fmla="*/ 821982954 w 84"/>
                  <a:gd name="T13" fmla="*/ 772695809 h 71"/>
                  <a:gd name="T14" fmla="*/ 655364022 w 84"/>
                  <a:gd name="T15" fmla="*/ 574001652 h 71"/>
                  <a:gd name="T16" fmla="*/ 510961836 w 84"/>
                  <a:gd name="T17" fmla="*/ 496732071 h 71"/>
                  <a:gd name="T18" fmla="*/ 344342904 w 84"/>
                  <a:gd name="T19" fmla="*/ 397384992 h 71"/>
                  <a:gd name="T20" fmla="*/ 111077066 w 84"/>
                  <a:gd name="T21" fmla="*/ 242845830 h 71"/>
                  <a:gd name="T22" fmla="*/ 33325120 w 84"/>
                  <a:gd name="T23" fmla="*/ 176616660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4"/>
                  <a:gd name="T37" fmla="*/ 0 h 71"/>
                  <a:gd name="T38" fmla="*/ 84 w 84"/>
                  <a:gd name="T39" fmla="*/ 71 h 7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4" h="71">
                    <a:moveTo>
                      <a:pt x="3" y="16"/>
                    </a:moveTo>
                    <a:cubicBezTo>
                      <a:pt x="2" y="14"/>
                      <a:pt x="1" y="12"/>
                      <a:pt x="1" y="11"/>
                    </a:cubicBezTo>
                    <a:cubicBezTo>
                      <a:pt x="0" y="6"/>
                      <a:pt x="0" y="0"/>
                      <a:pt x="7" y="1"/>
                    </a:cubicBezTo>
                    <a:cubicBezTo>
                      <a:pt x="12" y="2"/>
                      <a:pt x="17" y="7"/>
                      <a:pt x="21" y="10"/>
                    </a:cubicBezTo>
                    <a:cubicBezTo>
                      <a:pt x="31" y="15"/>
                      <a:pt x="40" y="21"/>
                      <a:pt x="49" y="28"/>
                    </a:cubicBezTo>
                    <a:cubicBezTo>
                      <a:pt x="57" y="34"/>
                      <a:pt x="67" y="39"/>
                      <a:pt x="74" y="46"/>
                    </a:cubicBezTo>
                    <a:cubicBezTo>
                      <a:pt x="76" y="48"/>
                      <a:pt x="84" y="68"/>
                      <a:pt x="74" y="70"/>
                    </a:cubicBezTo>
                    <a:cubicBezTo>
                      <a:pt x="63" y="71"/>
                      <a:pt x="67" y="57"/>
                      <a:pt x="59" y="52"/>
                    </a:cubicBezTo>
                    <a:cubicBezTo>
                      <a:pt x="54" y="50"/>
                      <a:pt x="51" y="48"/>
                      <a:pt x="46" y="45"/>
                    </a:cubicBezTo>
                    <a:cubicBezTo>
                      <a:pt x="42" y="41"/>
                      <a:pt x="36" y="40"/>
                      <a:pt x="31" y="36"/>
                    </a:cubicBezTo>
                    <a:cubicBezTo>
                      <a:pt x="24" y="31"/>
                      <a:pt x="17" y="26"/>
                      <a:pt x="10" y="22"/>
                    </a:cubicBezTo>
                    <a:cubicBezTo>
                      <a:pt x="7" y="20"/>
                      <a:pt x="4" y="18"/>
                      <a:pt x="3" y="16"/>
                    </a:cubicBezTo>
                    <a:close/>
                  </a:path>
                </a:pathLst>
              </a:custGeom>
              <a:solidFill>
                <a:srgbClr val="DDDA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1" name="Freeform 32"/>
              <p:cNvSpPr>
                <a:spLocks noChangeArrowheads="1"/>
              </p:cNvSpPr>
              <p:nvPr/>
            </p:nvSpPr>
            <p:spPr bwMode="auto">
              <a:xfrm>
                <a:off x="1360913" y="2345956"/>
                <a:ext cx="266999" cy="155533"/>
              </a:xfrm>
              <a:custGeom>
                <a:avLst/>
                <a:gdLst>
                  <a:gd name="T0" fmla="*/ 779717180 w 80"/>
                  <a:gd name="T1" fmla="*/ 32853864 h 47"/>
                  <a:gd name="T2" fmla="*/ 534662160 w 80"/>
                  <a:gd name="T3" fmla="*/ 120458654 h 47"/>
                  <a:gd name="T4" fmla="*/ 278469945 w 80"/>
                  <a:gd name="T5" fmla="*/ 197116568 h 47"/>
                  <a:gd name="T6" fmla="*/ 44555458 w 80"/>
                  <a:gd name="T7" fmla="*/ 394233135 h 47"/>
                  <a:gd name="T8" fmla="*/ 0 w 80"/>
                  <a:gd name="T9" fmla="*/ 514691789 h 47"/>
                  <a:gd name="T10" fmla="*/ 267332749 w 80"/>
                  <a:gd name="T11" fmla="*/ 361379271 h 47"/>
                  <a:gd name="T12" fmla="*/ 690606263 w 80"/>
                  <a:gd name="T13" fmla="*/ 208066753 h 47"/>
                  <a:gd name="T14" fmla="*/ 891105825 w 80"/>
                  <a:gd name="T15" fmla="*/ 54754234 h 47"/>
                  <a:gd name="T16" fmla="*/ 779717180 w 80"/>
                  <a:gd name="T17" fmla="*/ 32853864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0"/>
                  <a:gd name="T28" fmla="*/ 0 h 47"/>
                  <a:gd name="T29" fmla="*/ 80 w 80"/>
                  <a:gd name="T30" fmla="*/ 47 h 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0" h="47">
                    <a:moveTo>
                      <a:pt x="70" y="3"/>
                    </a:moveTo>
                    <a:cubicBezTo>
                      <a:pt x="62" y="2"/>
                      <a:pt x="54" y="8"/>
                      <a:pt x="48" y="11"/>
                    </a:cubicBezTo>
                    <a:cubicBezTo>
                      <a:pt x="40" y="15"/>
                      <a:pt x="33" y="16"/>
                      <a:pt x="25" y="18"/>
                    </a:cubicBezTo>
                    <a:cubicBezTo>
                      <a:pt x="15" y="20"/>
                      <a:pt x="8" y="28"/>
                      <a:pt x="4" y="36"/>
                    </a:cubicBezTo>
                    <a:cubicBezTo>
                      <a:pt x="3" y="40"/>
                      <a:pt x="2" y="44"/>
                      <a:pt x="0" y="47"/>
                    </a:cubicBezTo>
                    <a:cubicBezTo>
                      <a:pt x="9" y="45"/>
                      <a:pt x="17" y="38"/>
                      <a:pt x="24" y="33"/>
                    </a:cubicBezTo>
                    <a:cubicBezTo>
                      <a:pt x="36" y="25"/>
                      <a:pt x="49" y="19"/>
                      <a:pt x="62" y="19"/>
                    </a:cubicBezTo>
                    <a:cubicBezTo>
                      <a:pt x="69" y="18"/>
                      <a:pt x="80" y="14"/>
                      <a:pt x="80" y="5"/>
                    </a:cubicBezTo>
                    <a:cubicBezTo>
                      <a:pt x="80" y="0"/>
                      <a:pt x="75" y="4"/>
                      <a:pt x="70" y="3"/>
                    </a:cubicBezTo>
                    <a:close/>
                  </a:path>
                </a:pathLst>
              </a:custGeom>
              <a:solidFill>
                <a:srgbClr val="DDDA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2" name="Freeform 33"/>
              <p:cNvSpPr>
                <a:spLocks noChangeArrowheads="1"/>
              </p:cNvSpPr>
              <p:nvPr/>
            </p:nvSpPr>
            <p:spPr bwMode="auto">
              <a:xfrm>
                <a:off x="1093915" y="2540371"/>
                <a:ext cx="445861" cy="992819"/>
              </a:xfrm>
              <a:custGeom>
                <a:avLst/>
                <a:gdLst>
                  <a:gd name="T0" fmla="*/ 329260572 w 172"/>
                  <a:gd name="T1" fmla="*/ 0 h 383"/>
                  <a:gd name="T2" fmla="*/ 0 w 172"/>
                  <a:gd name="T3" fmla="*/ 1888204351 h 383"/>
                  <a:gd name="T4" fmla="*/ 396455972 w 172"/>
                  <a:gd name="T5" fmla="*/ 2147483646 h 383"/>
                  <a:gd name="T6" fmla="*/ 853385731 w 172"/>
                  <a:gd name="T7" fmla="*/ 2147483646 h 383"/>
                  <a:gd name="T8" fmla="*/ 1155767624 w 172"/>
                  <a:gd name="T9" fmla="*/ 1988997513 h 383"/>
                  <a:gd name="T10" fmla="*/ 685397230 w 172"/>
                  <a:gd name="T11" fmla="*/ 0 h 383"/>
                  <a:gd name="T12" fmla="*/ 329260572 w 172"/>
                  <a:gd name="T13" fmla="*/ 0 h 3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2"/>
                  <a:gd name="T22" fmla="*/ 0 h 383"/>
                  <a:gd name="T23" fmla="*/ 172 w 172"/>
                  <a:gd name="T24" fmla="*/ 383 h 3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2" h="383">
                    <a:moveTo>
                      <a:pt x="49" y="0"/>
                    </a:moveTo>
                    <a:lnTo>
                      <a:pt x="0" y="281"/>
                    </a:lnTo>
                    <a:lnTo>
                      <a:pt x="59" y="383"/>
                    </a:lnTo>
                    <a:lnTo>
                      <a:pt x="127" y="383"/>
                    </a:lnTo>
                    <a:lnTo>
                      <a:pt x="172" y="296"/>
                    </a:lnTo>
                    <a:lnTo>
                      <a:pt x="102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DDDA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3" name="Freeform 34"/>
              <p:cNvSpPr>
                <a:spLocks noChangeArrowheads="1"/>
              </p:cNvSpPr>
              <p:nvPr/>
            </p:nvSpPr>
            <p:spPr bwMode="auto">
              <a:xfrm>
                <a:off x="1127613" y="2540371"/>
                <a:ext cx="383648" cy="1060217"/>
              </a:xfrm>
              <a:custGeom>
                <a:avLst/>
                <a:gdLst>
                  <a:gd name="T0" fmla="*/ 378397027 w 115"/>
                  <a:gd name="T1" fmla="*/ 22091732 h 319"/>
                  <a:gd name="T2" fmla="*/ 0 w 115"/>
                  <a:gd name="T3" fmla="*/ 2147483646 h 319"/>
                  <a:gd name="T4" fmla="*/ 712277541 w 115"/>
                  <a:gd name="T5" fmla="*/ 2147483646 h 319"/>
                  <a:gd name="T6" fmla="*/ 1279876417 w 115"/>
                  <a:gd name="T7" fmla="*/ 2147483646 h 319"/>
                  <a:gd name="T8" fmla="*/ 634373644 w 115"/>
                  <a:gd name="T9" fmla="*/ 0 h 319"/>
                  <a:gd name="T10" fmla="*/ 378397027 w 115"/>
                  <a:gd name="T11" fmla="*/ 22091732 h 3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5"/>
                  <a:gd name="T19" fmla="*/ 0 h 319"/>
                  <a:gd name="T20" fmla="*/ 115 w 115"/>
                  <a:gd name="T21" fmla="*/ 319 h 3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5" h="319">
                    <a:moveTo>
                      <a:pt x="34" y="2"/>
                    </a:moveTo>
                    <a:cubicBezTo>
                      <a:pt x="34" y="2"/>
                      <a:pt x="11" y="116"/>
                      <a:pt x="0" y="222"/>
                    </a:cubicBezTo>
                    <a:cubicBezTo>
                      <a:pt x="64" y="319"/>
                      <a:pt x="64" y="319"/>
                      <a:pt x="64" y="319"/>
                    </a:cubicBezTo>
                    <a:cubicBezTo>
                      <a:pt x="115" y="232"/>
                      <a:pt x="115" y="232"/>
                      <a:pt x="115" y="232"/>
                    </a:cubicBezTo>
                    <a:cubicBezTo>
                      <a:pt x="115" y="232"/>
                      <a:pt x="96" y="108"/>
                      <a:pt x="57" y="0"/>
                    </a:cubicBez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A8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4" name="Freeform 35"/>
              <p:cNvSpPr>
                <a:spLocks noChangeArrowheads="1"/>
              </p:cNvSpPr>
              <p:nvPr/>
            </p:nvSpPr>
            <p:spPr bwMode="auto">
              <a:xfrm>
                <a:off x="1293515" y="2540371"/>
                <a:ext cx="217746" cy="1060217"/>
              </a:xfrm>
              <a:custGeom>
                <a:avLst/>
                <a:gdLst>
                  <a:gd name="T0" fmla="*/ 78556057 w 65"/>
                  <a:gd name="T1" fmla="*/ 0 h 319"/>
                  <a:gd name="T2" fmla="*/ 33666882 w 65"/>
                  <a:gd name="T3" fmla="*/ 11047528 h 319"/>
                  <a:gd name="T4" fmla="*/ 0 w 65"/>
                  <a:gd name="T5" fmla="*/ 22091732 h 319"/>
                  <a:gd name="T6" fmla="*/ 157108764 w 65"/>
                  <a:gd name="T7" fmla="*/ 2147483646 h 319"/>
                  <a:gd name="T8" fmla="*/ 729435700 w 65"/>
                  <a:gd name="T9" fmla="*/ 2147483646 h 319"/>
                  <a:gd name="T10" fmla="*/ 78556057 w 65"/>
                  <a:gd name="T11" fmla="*/ 0 h 3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319"/>
                  <a:gd name="T20" fmla="*/ 65 w 65"/>
                  <a:gd name="T21" fmla="*/ 319 h 3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319">
                    <a:moveTo>
                      <a:pt x="7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4" y="319"/>
                      <a:pt x="14" y="319"/>
                      <a:pt x="14" y="319"/>
                    </a:cubicBezTo>
                    <a:cubicBezTo>
                      <a:pt x="65" y="232"/>
                      <a:pt x="65" y="232"/>
                      <a:pt x="65" y="232"/>
                    </a:cubicBezTo>
                    <a:cubicBezTo>
                      <a:pt x="65" y="232"/>
                      <a:pt x="46" y="108"/>
                      <a:pt x="7" y="0"/>
                    </a:cubicBezTo>
                    <a:close/>
                  </a:path>
                </a:pathLst>
              </a:custGeom>
              <a:solidFill>
                <a:srgbClr val="9B27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5" name="Freeform 36"/>
              <p:cNvSpPr>
                <a:spLocks noChangeArrowheads="1"/>
              </p:cNvSpPr>
              <p:nvPr/>
            </p:nvSpPr>
            <p:spPr bwMode="auto">
              <a:xfrm>
                <a:off x="1184642" y="2623322"/>
                <a:ext cx="191824" cy="248853"/>
              </a:xfrm>
              <a:custGeom>
                <a:avLst/>
                <a:gdLst>
                  <a:gd name="T0" fmla="*/ 535976100 w 58"/>
                  <a:gd name="T1" fmla="*/ 0 h 75"/>
                  <a:gd name="T2" fmla="*/ 535976100 w 58"/>
                  <a:gd name="T3" fmla="*/ 0 h 75"/>
                  <a:gd name="T4" fmla="*/ 54692991 w 58"/>
                  <a:gd name="T5" fmla="*/ 462395418 h 75"/>
                  <a:gd name="T6" fmla="*/ 0 w 58"/>
                  <a:gd name="T7" fmla="*/ 825704208 h 75"/>
                  <a:gd name="T8" fmla="*/ 0 w 58"/>
                  <a:gd name="T9" fmla="*/ 825704208 h 75"/>
                  <a:gd name="T10" fmla="*/ 634421500 w 58"/>
                  <a:gd name="T11" fmla="*/ 330281020 h 75"/>
                  <a:gd name="T12" fmla="*/ 535976100 w 58"/>
                  <a:gd name="T13" fmla="*/ 0 h 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8"/>
                  <a:gd name="T22" fmla="*/ 0 h 75"/>
                  <a:gd name="T23" fmla="*/ 58 w 58"/>
                  <a:gd name="T24" fmla="*/ 75 h 7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8" h="75"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0" y="19"/>
                      <a:pt x="5" y="42"/>
                    </a:cubicBezTo>
                    <a:cubicBezTo>
                      <a:pt x="3" y="52"/>
                      <a:pt x="1" y="63"/>
                      <a:pt x="0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5"/>
                      <a:pt x="40" y="62"/>
                      <a:pt x="58" y="30"/>
                    </a:cubicBezTo>
                    <a:cubicBezTo>
                      <a:pt x="55" y="20"/>
                      <a:pt x="52" y="10"/>
                      <a:pt x="49" y="0"/>
                    </a:cubicBez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6" name="Freeform 37"/>
              <p:cNvSpPr>
                <a:spLocks noChangeArrowheads="1"/>
              </p:cNvSpPr>
              <p:nvPr/>
            </p:nvSpPr>
            <p:spPr bwMode="auto">
              <a:xfrm>
                <a:off x="1140575" y="2859215"/>
                <a:ext cx="300697" cy="295513"/>
              </a:xfrm>
              <a:custGeom>
                <a:avLst/>
                <a:gdLst>
                  <a:gd name="T0" fmla="*/ 1004652065 w 90"/>
                  <a:gd name="T1" fmla="*/ 363819668 h 89"/>
                  <a:gd name="T2" fmla="*/ 1004652065 w 90"/>
                  <a:gd name="T3" fmla="*/ 363819668 h 89"/>
                  <a:gd name="T4" fmla="*/ 915348397 w 90"/>
                  <a:gd name="T5" fmla="*/ 0 h 89"/>
                  <a:gd name="T6" fmla="*/ 915348397 w 90"/>
                  <a:gd name="T7" fmla="*/ 0 h 89"/>
                  <a:gd name="T8" fmla="*/ 55812704 w 90"/>
                  <a:gd name="T9" fmla="*/ 584318851 h 89"/>
                  <a:gd name="T10" fmla="*/ 55812704 w 90"/>
                  <a:gd name="T11" fmla="*/ 584318851 h 89"/>
                  <a:gd name="T12" fmla="*/ 0 w 90"/>
                  <a:gd name="T13" fmla="*/ 981212732 h 89"/>
                  <a:gd name="T14" fmla="*/ 1004652065 w 90"/>
                  <a:gd name="T15" fmla="*/ 363819668 h 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89"/>
                  <a:gd name="T26" fmla="*/ 90 w 90"/>
                  <a:gd name="T27" fmla="*/ 89 h 8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89">
                    <a:moveTo>
                      <a:pt x="90" y="33"/>
                    </a:moveTo>
                    <a:cubicBezTo>
                      <a:pt x="90" y="33"/>
                      <a:pt x="90" y="33"/>
                      <a:pt x="90" y="33"/>
                    </a:cubicBezTo>
                    <a:cubicBezTo>
                      <a:pt x="88" y="22"/>
                      <a:pt x="85" y="11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41" y="36"/>
                      <a:pt x="5" y="53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3" y="65"/>
                      <a:pt x="2" y="77"/>
                      <a:pt x="0" y="89"/>
                    </a:cubicBezTo>
                    <a:cubicBezTo>
                      <a:pt x="53" y="83"/>
                      <a:pt x="90" y="33"/>
                      <a:pt x="90" y="33"/>
                    </a:cubicBez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7" name="Freeform 38"/>
              <p:cNvSpPr>
                <a:spLocks noChangeArrowheads="1"/>
              </p:cNvSpPr>
              <p:nvPr/>
            </p:nvSpPr>
            <p:spPr bwMode="auto">
              <a:xfrm>
                <a:off x="1192419" y="3108068"/>
                <a:ext cx="298106" cy="339581"/>
              </a:xfrm>
              <a:custGeom>
                <a:avLst/>
                <a:gdLst>
                  <a:gd name="T0" fmla="*/ 164567761 w 90"/>
                  <a:gd name="T1" fmla="*/ 1130541721 h 102"/>
                  <a:gd name="T2" fmla="*/ 987413192 w 90"/>
                  <a:gd name="T3" fmla="*/ 321430063 h 102"/>
                  <a:gd name="T4" fmla="*/ 987413192 w 90"/>
                  <a:gd name="T5" fmla="*/ 321430063 h 102"/>
                  <a:gd name="T6" fmla="*/ 932558375 w 90"/>
                  <a:gd name="T7" fmla="*/ 0 h 102"/>
                  <a:gd name="T8" fmla="*/ 932558375 w 90"/>
                  <a:gd name="T9" fmla="*/ 0 h 102"/>
                  <a:gd name="T10" fmla="*/ 0 w 90"/>
                  <a:gd name="T11" fmla="*/ 897782250 h 102"/>
                  <a:gd name="T12" fmla="*/ 164567761 w 90"/>
                  <a:gd name="T13" fmla="*/ 1130541721 h 10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102"/>
                  <a:gd name="T23" fmla="*/ 90 w 90"/>
                  <a:gd name="T24" fmla="*/ 102 h 10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102">
                    <a:moveTo>
                      <a:pt x="15" y="102"/>
                    </a:moveTo>
                    <a:cubicBezTo>
                      <a:pt x="54" y="86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89" y="20"/>
                      <a:pt x="87" y="11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54" y="47"/>
                      <a:pt x="0" y="80"/>
                      <a:pt x="0" y="81"/>
                    </a:cubicBezTo>
                    <a:lnTo>
                      <a:pt x="15" y="102"/>
                    </a:ln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8" name="Freeform 39"/>
              <p:cNvSpPr>
                <a:spLocks noChangeArrowheads="1"/>
              </p:cNvSpPr>
              <p:nvPr/>
            </p:nvSpPr>
            <p:spPr bwMode="auto">
              <a:xfrm>
                <a:off x="1205380" y="2447052"/>
                <a:ext cx="178864" cy="119242"/>
              </a:xfrm>
              <a:custGeom>
                <a:avLst/>
                <a:gdLst>
                  <a:gd name="T0" fmla="*/ 10970325 w 54"/>
                  <a:gd name="T1" fmla="*/ 32914104 h 36"/>
                  <a:gd name="T2" fmla="*/ 109713190 w 54"/>
                  <a:gd name="T3" fmla="*/ 373018787 h 36"/>
                  <a:gd name="T4" fmla="*/ 373024184 w 54"/>
                  <a:gd name="T5" fmla="*/ 373018787 h 36"/>
                  <a:gd name="T6" fmla="*/ 526621988 w 54"/>
                  <a:gd name="T7" fmla="*/ 0 h 36"/>
                  <a:gd name="T8" fmla="*/ 10970325 w 54"/>
                  <a:gd name="T9" fmla="*/ 32914104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"/>
                  <a:gd name="T16" fmla="*/ 0 h 36"/>
                  <a:gd name="T17" fmla="*/ 54 w 54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" h="36">
                    <a:moveTo>
                      <a:pt x="1" y="3"/>
                    </a:moveTo>
                    <a:cubicBezTo>
                      <a:pt x="0" y="8"/>
                      <a:pt x="1" y="30"/>
                      <a:pt x="10" y="34"/>
                    </a:cubicBezTo>
                    <a:cubicBezTo>
                      <a:pt x="14" y="36"/>
                      <a:pt x="24" y="36"/>
                      <a:pt x="34" y="34"/>
                    </a:cubicBezTo>
                    <a:cubicBezTo>
                      <a:pt x="54" y="30"/>
                      <a:pt x="48" y="0"/>
                      <a:pt x="48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9B27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9" name="Freeform 40"/>
              <p:cNvSpPr>
                <a:spLocks noChangeArrowheads="1"/>
              </p:cNvSpPr>
              <p:nvPr/>
            </p:nvSpPr>
            <p:spPr bwMode="auto">
              <a:xfrm>
                <a:off x="300697" y="80360"/>
                <a:ext cx="1692718" cy="2436683"/>
              </a:xfrm>
              <a:custGeom>
                <a:avLst/>
                <a:gdLst>
                  <a:gd name="T0" fmla="*/ 44236807 w 509"/>
                  <a:gd name="T1" fmla="*/ 2147483646 h 734"/>
                  <a:gd name="T2" fmla="*/ 121652882 w 509"/>
                  <a:gd name="T3" fmla="*/ 2147483646 h 734"/>
                  <a:gd name="T4" fmla="*/ 718863081 w 509"/>
                  <a:gd name="T5" fmla="*/ 2147483646 h 734"/>
                  <a:gd name="T6" fmla="*/ 2147483646 w 509"/>
                  <a:gd name="T7" fmla="*/ 2147483646 h 734"/>
                  <a:gd name="T8" fmla="*/ 2147483646 w 509"/>
                  <a:gd name="T9" fmla="*/ 2147483646 h 734"/>
                  <a:gd name="T10" fmla="*/ 2147483646 w 509"/>
                  <a:gd name="T11" fmla="*/ 2147483646 h 734"/>
                  <a:gd name="T12" fmla="*/ 2147483646 w 509"/>
                  <a:gd name="T13" fmla="*/ 2147483646 h 734"/>
                  <a:gd name="T14" fmla="*/ 2147483646 w 509"/>
                  <a:gd name="T15" fmla="*/ 2147483646 h 734"/>
                  <a:gd name="T16" fmla="*/ 2147483646 w 509"/>
                  <a:gd name="T17" fmla="*/ 2147483646 h 734"/>
                  <a:gd name="T18" fmla="*/ 2147483646 w 509"/>
                  <a:gd name="T19" fmla="*/ 1487784196 h 734"/>
                  <a:gd name="T20" fmla="*/ 44236807 w 509"/>
                  <a:gd name="T21" fmla="*/ 2147483646 h 7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09"/>
                  <a:gd name="T34" fmla="*/ 0 h 734"/>
                  <a:gd name="T35" fmla="*/ 509 w 509"/>
                  <a:gd name="T36" fmla="*/ 734 h 7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09" h="734">
                    <a:moveTo>
                      <a:pt x="4" y="347"/>
                    </a:moveTo>
                    <a:cubicBezTo>
                      <a:pt x="4" y="347"/>
                      <a:pt x="0" y="536"/>
                      <a:pt x="11" y="595"/>
                    </a:cubicBezTo>
                    <a:cubicBezTo>
                      <a:pt x="21" y="654"/>
                      <a:pt x="32" y="660"/>
                      <a:pt x="65" y="669"/>
                    </a:cubicBezTo>
                    <a:cubicBezTo>
                      <a:pt x="99" y="677"/>
                      <a:pt x="209" y="682"/>
                      <a:pt x="224" y="692"/>
                    </a:cubicBezTo>
                    <a:cubicBezTo>
                      <a:pt x="240" y="702"/>
                      <a:pt x="273" y="734"/>
                      <a:pt x="296" y="731"/>
                    </a:cubicBezTo>
                    <a:cubicBezTo>
                      <a:pt x="319" y="728"/>
                      <a:pt x="330" y="706"/>
                      <a:pt x="344" y="703"/>
                    </a:cubicBezTo>
                    <a:cubicBezTo>
                      <a:pt x="358" y="699"/>
                      <a:pt x="439" y="684"/>
                      <a:pt x="457" y="678"/>
                    </a:cubicBezTo>
                    <a:cubicBezTo>
                      <a:pt x="475" y="672"/>
                      <a:pt x="488" y="656"/>
                      <a:pt x="490" y="614"/>
                    </a:cubicBezTo>
                    <a:cubicBezTo>
                      <a:pt x="493" y="572"/>
                      <a:pt x="509" y="401"/>
                      <a:pt x="493" y="319"/>
                    </a:cubicBezTo>
                    <a:cubicBezTo>
                      <a:pt x="477" y="236"/>
                      <a:pt x="467" y="168"/>
                      <a:pt x="416" y="135"/>
                    </a:cubicBezTo>
                    <a:cubicBezTo>
                      <a:pt x="400" y="119"/>
                      <a:pt x="11" y="0"/>
                      <a:pt x="4" y="347"/>
                    </a:cubicBezTo>
                    <a:close/>
                  </a:path>
                </a:pathLst>
              </a:custGeom>
              <a:solidFill>
                <a:srgbClr val="F7CE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90" name="Freeform 41"/>
              <p:cNvSpPr>
                <a:spLocks noChangeArrowheads="1"/>
              </p:cNvSpPr>
              <p:nvPr/>
            </p:nvSpPr>
            <p:spPr bwMode="auto">
              <a:xfrm>
                <a:off x="1874171" y="1314254"/>
                <a:ext cx="352541" cy="495114"/>
              </a:xfrm>
              <a:custGeom>
                <a:avLst/>
                <a:gdLst>
                  <a:gd name="T0" fmla="*/ 132735012 w 106"/>
                  <a:gd name="T1" fmla="*/ 1645220624 h 149"/>
                  <a:gd name="T2" fmla="*/ 741111025 w 106"/>
                  <a:gd name="T3" fmla="*/ 265002292 h 149"/>
                  <a:gd name="T4" fmla="*/ 0 w 106"/>
                  <a:gd name="T5" fmla="*/ 541046623 h 149"/>
                  <a:gd name="T6" fmla="*/ 132735012 w 106"/>
                  <a:gd name="T7" fmla="*/ 1645220624 h 14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6"/>
                  <a:gd name="T13" fmla="*/ 0 h 149"/>
                  <a:gd name="T14" fmla="*/ 106 w 106"/>
                  <a:gd name="T15" fmla="*/ 149 h 14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6" h="149">
                    <a:moveTo>
                      <a:pt x="12" y="149"/>
                    </a:moveTo>
                    <a:cubicBezTo>
                      <a:pt x="99" y="149"/>
                      <a:pt x="106" y="49"/>
                      <a:pt x="67" y="24"/>
                    </a:cubicBezTo>
                    <a:cubicBezTo>
                      <a:pt x="29" y="0"/>
                      <a:pt x="0" y="49"/>
                      <a:pt x="0" y="49"/>
                    </a:cubicBezTo>
                    <a:lnTo>
                      <a:pt x="12" y="149"/>
                    </a:lnTo>
                    <a:close/>
                  </a:path>
                </a:pathLst>
              </a:custGeom>
              <a:solidFill>
                <a:srgbClr val="F9DA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91" name="Freeform 42"/>
              <p:cNvSpPr>
                <a:spLocks noChangeArrowheads="1"/>
              </p:cNvSpPr>
              <p:nvPr/>
            </p:nvSpPr>
            <p:spPr bwMode="auto">
              <a:xfrm>
                <a:off x="33698" y="1332399"/>
                <a:ext cx="352541" cy="438085"/>
              </a:xfrm>
              <a:custGeom>
                <a:avLst/>
                <a:gdLst>
                  <a:gd name="T0" fmla="*/ 1017642855 w 106"/>
                  <a:gd name="T1" fmla="*/ 1398855187 h 132"/>
                  <a:gd name="T2" fmla="*/ 309717246 w 106"/>
                  <a:gd name="T3" fmla="*/ 1145519261 h 132"/>
                  <a:gd name="T4" fmla="*/ 619434492 w 106"/>
                  <a:gd name="T5" fmla="*/ 11015183 h 132"/>
                  <a:gd name="T6" fmla="*/ 1106133972 w 106"/>
                  <a:gd name="T7" fmla="*/ 605801860 h 132"/>
                  <a:gd name="T8" fmla="*/ 1017642855 w 106"/>
                  <a:gd name="T9" fmla="*/ 1398855187 h 1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6"/>
                  <a:gd name="T16" fmla="*/ 0 h 132"/>
                  <a:gd name="T17" fmla="*/ 106 w 106"/>
                  <a:gd name="T18" fmla="*/ 132 h 1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6" h="132">
                    <a:moveTo>
                      <a:pt x="92" y="127"/>
                    </a:moveTo>
                    <a:cubicBezTo>
                      <a:pt x="92" y="127"/>
                      <a:pt x="57" y="132"/>
                      <a:pt x="28" y="104"/>
                    </a:cubicBezTo>
                    <a:cubicBezTo>
                      <a:pt x="0" y="76"/>
                      <a:pt x="7" y="2"/>
                      <a:pt x="56" y="1"/>
                    </a:cubicBezTo>
                    <a:cubicBezTo>
                      <a:pt x="106" y="0"/>
                      <a:pt x="100" y="55"/>
                      <a:pt x="100" y="55"/>
                    </a:cubicBezTo>
                    <a:lnTo>
                      <a:pt x="92" y="127"/>
                    </a:lnTo>
                    <a:close/>
                  </a:path>
                </a:pathLst>
              </a:custGeom>
              <a:solidFill>
                <a:srgbClr val="F9DA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92" name="Freeform 43"/>
              <p:cNvSpPr>
                <a:spLocks noChangeArrowheads="1"/>
              </p:cNvSpPr>
              <p:nvPr/>
            </p:nvSpPr>
            <p:spPr bwMode="auto">
              <a:xfrm>
                <a:off x="316250" y="0"/>
                <a:ext cx="1617543" cy="2423723"/>
              </a:xfrm>
              <a:custGeom>
                <a:avLst/>
                <a:gdLst>
                  <a:gd name="T0" fmla="*/ 110775069 w 486"/>
                  <a:gd name="T1" fmla="*/ 2147483646 h 730"/>
                  <a:gd name="T2" fmla="*/ 33232854 w 486"/>
                  <a:gd name="T3" fmla="*/ 2147483646 h 730"/>
                  <a:gd name="T4" fmla="*/ 88618724 w 486"/>
                  <a:gd name="T5" fmla="*/ 2147483646 h 730"/>
                  <a:gd name="T6" fmla="*/ 764342320 w 486"/>
                  <a:gd name="T7" fmla="*/ 2147483646 h 730"/>
                  <a:gd name="T8" fmla="*/ 2147483646 w 486"/>
                  <a:gd name="T9" fmla="*/ 2147483646 h 730"/>
                  <a:gd name="T10" fmla="*/ 2147483646 w 486"/>
                  <a:gd name="T11" fmla="*/ 2147483646 h 730"/>
                  <a:gd name="T12" fmla="*/ 2147483646 w 486"/>
                  <a:gd name="T13" fmla="*/ 2147483646 h 730"/>
                  <a:gd name="T14" fmla="*/ 2147483646 w 486"/>
                  <a:gd name="T15" fmla="*/ 2147483646 h 730"/>
                  <a:gd name="T16" fmla="*/ 2147483646 w 486"/>
                  <a:gd name="T17" fmla="*/ 2147483646 h 730"/>
                  <a:gd name="T18" fmla="*/ 2147483646 w 486"/>
                  <a:gd name="T19" fmla="*/ 2147483646 h 730"/>
                  <a:gd name="T20" fmla="*/ 2147483646 w 486"/>
                  <a:gd name="T21" fmla="*/ 1477152923 h 730"/>
                  <a:gd name="T22" fmla="*/ 110775069 w 486"/>
                  <a:gd name="T23" fmla="*/ 2147483646 h 73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86"/>
                  <a:gd name="T37" fmla="*/ 0 h 730"/>
                  <a:gd name="T38" fmla="*/ 486 w 486"/>
                  <a:gd name="T39" fmla="*/ 730 h 73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86" h="730">
                    <a:moveTo>
                      <a:pt x="10" y="347"/>
                    </a:moveTo>
                    <a:cubicBezTo>
                      <a:pt x="10" y="347"/>
                      <a:pt x="0" y="458"/>
                      <a:pt x="3" y="536"/>
                    </a:cubicBezTo>
                    <a:cubicBezTo>
                      <a:pt x="4" y="560"/>
                      <a:pt x="6" y="589"/>
                      <a:pt x="8" y="603"/>
                    </a:cubicBezTo>
                    <a:cubicBezTo>
                      <a:pt x="18" y="662"/>
                      <a:pt x="36" y="660"/>
                      <a:pt x="69" y="669"/>
                    </a:cubicBezTo>
                    <a:cubicBezTo>
                      <a:pt x="78" y="671"/>
                      <a:pt x="151" y="683"/>
                      <a:pt x="198" y="701"/>
                    </a:cubicBezTo>
                    <a:cubicBezTo>
                      <a:pt x="229" y="712"/>
                      <a:pt x="252" y="728"/>
                      <a:pt x="285" y="729"/>
                    </a:cubicBezTo>
                    <a:cubicBezTo>
                      <a:pt x="311" y="730"/>
                      <a:pt x="310" y="716"/>
                      <a:pt x="333" y="710"/>
                    </a:cubicBezTo>
                    <a:cubicBezTo>
                      <a:pt x="391" y="695"/>
                      <a:pt x="438" y="679"/>
                      <a:pt x="444" y="677"/>
                    </a:cubicBezTo>
                    <a:cubicBezTo>
                      <a:pt x="461" y="671"/>
                      <a:pt x="474" y="655"/>
                      <a:pt x="476" y="613"/>
                    </a:cubicBezTo>
                    <a:cubicBezTo>
                      <a:pt x="479" y="571"/>
                      <a:pt x="486" y="400"/>
                      <a:pt x="471" y="317"/>
                    </a:cubicBezTo>
                    <a:cubicBezTo>
                      <a:pt x="456" y="235"/>
                      <a:pt x="455" y="167"/>
                      <a:pt x="406" y="134"/>
                    </a:cubicBezTo>
                    <a:cubicBezTo>
                      <a:pt x="391" y="118"/>
                      <a:pt x="18" y="0"/>
                      <a:pt x="10" y="347"/>
                    </a:cubicBezTo>
                    <a:close/>
                  </a:path>
                </a:pathLst>
              </a:custGeom>
              <a:solidFill>
                <a:srgbClr val="F9DA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93" name="Freeform 44"/>
              <p:cNvSpPr>
                <a:spLocks noChangeArrowheads="1"/>
              </p:cNvSpPr>
              <p:nvPr/>
            </p:nvSpPr>
            <p:spPr bwMode="auto">
              <a:xfrm>
                <a:off x="375871" y="57029"/>
                <a:ext cx="1423128" cy="969489"/>
              </a:xfrm>
              <a:custGeom>
                <a:avLst/>
                <a:gdLst>
                  <a:gd name="T0" fmla="*/ 1370951073 w 428"/>
                  <a:gd name="T1" fmla="*/ 2147483646 h 292"/>
                  <a:gd name="T2" fmla="*/ 2147483646 w 428"/>
                  <a:gd name="T3" fmla="*/ 2147483646 h 292"/>
                  <a:gd name="T4" fmla="*/ 2147483646 w 428"/>
                  <a:gd name="T5" fmla="*/ 2147483646 h 292"/>
                  <a:gd name="T6" fmla="*/ 2147483646 w 428"/>
                  <a:gd name="T7" fmla="*/ 1289752387 h 292"/>
                  <a:gd name="T8" fmla="*/ 0 w 428"/>
                  <a:gd name="T9" fmla="*/ 2147483646 h 292"/>
                  <a:gd name="T10" fmla="*/ 597028797 w 428"/>
                  <a:gd name="T11" fmla="*/ 2147483646 h 292"/>
                  <a:gd name="T12" fmla="*/ 1370951073 w 428"/>
                  <a:gd name="T13" fmla="*/ 2147483646 h 29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28"/>
                  <a:gd name="T22" fmla="*/ 0 h 292"/>
                  <a:gd name="T23" fmla="*/ 428 w 428"/>
                  <a:gd name="T24" fmla="*/ 292 h 29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28" h="292">
                    <a:moveTo>
                      <a:pt x="124" y="291"/>
                    </a:moveTo>
                    <a:cubicBezTo>
                      <a:pt x="170" y="290"/>
                      <a:pt x="210" y="287"/>
                      <a:pt x="258" y="279"/>
                    </a:cubicBezTo>
                    <a:cubicBezTo>
                      <a:pt x="324" y="269"/>
                      <a:pt x="373" y="228"/>
                      <a:pt x="428" y="202"/>
                    </a:cubicBezTo>
                    <a:cubicBezTo>
                      <a:pt x="420" y="158"/>
                      <a:pt x="419" y="138"/>
                      <a:pt x="388" y="117"/>
                    </a:cubicBezTo>
                    <a:cubicBezTo>
                      <a:pt x="374" y="102"/>
                      <a:pt x="53" y="0"/>
                      <a:pt x="0" y="261"/>
                    </a:cubicBezTo>
                    <a:cubicBezTo>
                      <a:pt x="18" y="267"/>
                      <a:pt x="36" y="273"/>
                      <a:pt x="54" y="278"/>
                    </a:cubicBezTo>
                    <a:cubicBezTo>
                      <a:pt x="76" y="279"/>
                      <a:pt x="101" y="292"/>
                      <a:pt x="124" y="291"/>
                    </a:cubicBezTo>
                    <a:close/>
                  </a:path>
                </a:pathLst>
              </a:custGeom>
              <a:solidFill>
                <a:srgbClr val="F7CE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94" name="Freeform 45"/>
              <p:cNvSpPr>
                <a:spLocks noChangeArrowheads="1"/>
              </p:cNvSpPr>
              <p:nvPr/>
            </p:nvSpPr>
            <p:spPr bwMode="auto">
              <a:xfrm>
                <a:off x="150349" y="593618"/>
                <a:ext cx="375872" cy="1257225"/>
              </a:xfrm>
              <a:custGeom>
                <a:avLst/>
                <a:gdLst>
                  <a:gd name="T0" fmla="*/ 132772626 w 113"/>
                  <a:gd name="T1" fmla="*/ 0 h 378"/>
                  <a:gd name="T2" fmla="*/ 77449590 w 113"/>
                  <a:gd name="T3" fmla="*/ 2147483646 h 378"/>
                  <a:gd name="T4" fmla="*/ 730242791 w 113"/>
                  <a:gd name="T5" fmla="*/ 2147483646 h 378"/>
                  <a:gd name="T6" fmla="*/ 840885537 w 113"/>
                  <a:gd name="T7" fmla="*/ 2147483646 h 378"/>
                  <a:gd name="T8" fmla="*/ 1040041150 w 113"/>
                  <a:gd name="T9" fmla="*/ 2147483646 h 378"/>
                  <a:gd name="T10" fmla="*/ 1228133486 w 113"/>
                  <a:gd name="T11" fmla="*/ 2147483646 h 378"/>
                  <a:gd name="T12" fmla="*/ 1250263366 w 113"/>
                  <a:gd name="T13" fmla="*/ 398240986 h 378"/>
                  <a:gd name="T14" fmla="*/ 132772626 w 113"/>
                  <a:gd name="T15" fmla="*/ 0 h 37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378"/>
                  <a:gd name="T26" fmla="*/ 113 w 113"/>
                  <a:gd name="T27" fmla="*/ 378 h 37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378">
                    <a:moveTo>
                      <a:pt x="12" y="0"/>
                    </a:moveTo>
                    <a:cubicBezTo>
                      <a:pt x="12" y="0"/>
                      <a:pt x="0" y="165"/>
                      <a:pt x="7" y="226"/>
                    </a:cubicBezTo>
                    <a:cubicBezTo>
                      <a:pt x="7" y="226"/>
                      <a:pt x="59" y="207"/>
                      <a:pt x="66" y="271"/>
                    </a:cubicBezTo>
                    <a:cubicBezTo>
                      <a:pt x="73" y="337"/>
                      <a:pt x="76" y="371"/>
                      <a:pt x="76" y="371"/>
                    </a:cubicBezTo>
                    <a:cubicBezTo>
                      <a:pt x="76" y="371"/>
                      <a:pt x="77" y="377"/>
                      <a:pt x="94" y="378"/>
                    </a:cubicBezTo>
                    <a:cubicBezTo>
                      <a:pt x="110" y="378"/>
                      <a:pt x="111" y="371"/>
                      <a:pt x="111" y="371"/>
                    </a:cubicBezTo>
                    <a:cubicBezTo>
                      <a:pt x="113" y="36"/>
                      <a:pt x="113" y="36"/>
                      <a:pt x="113" y="3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4430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95" name="Freeform 46"/>
              <p:cNvSpPr>
                <a:spLocks noChangeArrowheads="1"/>
              </p:cNvSpPr>
              <p:nvPr/>
            </p:nvSpPr>
            <p:spPr bwMode="auto">
              <a:xfrm>
                <a:off x="165902" y="1252041"/>
                <a:ext cx="171086" cy="139980"/>
              </a:xfrm>
              <a:custGeom>
                <a:avLst/>
                <a:gdLst>
                  <a:gd name="T0" fmla="*/ 573929792 w 51"/>
                  <a:gd name="T1" fmla="*/ 466533343 h 42"/>
                  <a:gd name="T2" fmla="*/ 573929792 w 51"/>
                  <a:gd name="T3" fmla="*/ 455424930 h 42"/>
                  <a:gd name="T4" fmla="*/ 573929792 w 51"/>
                  <a:gd name="T5" fmla="*/ 433208104 h 42"/>
                  <a:gd name="T6" fmla="*/ 382618743 w 51"/>
                  <a:gd name="T7" fmla="*/ 0 h 42"/>
                  <a:gd name="T8" fmla="*/ 0 w 51"/>
                  <a:gd name="T9" fmla="*/ 11108413 h 42"/>
                  <a:gd name="T10" fmla="*/ 22506196 w 51"/>
                  <a:gd name="T11" fmla="*/ 311022229 h 42"/>
                  <a:gd name="T12" fmla="*/ 573929792 w 51"/>
                  <a:gd name="T13" fmla="*/ 46653334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1"/>
                  <a:gd name="T22" fmla="*/ 0 h 42"/>
                  <a:gd name="T23" fmla="*/ 51 w 51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1" h="42">
                    <a:moveTo>
                      <a:pt x="51" y="42"/>
                    </a:moveTo>
                    <a:cubicBezTo>
                      <a:pt x="51" y="42"/>
                      <a:pt x="51" y="41"/>
                      <a:pt x="51" y="41"/>
                    </a:cubicBezTo>
                    <a:cubicBezTo>
                      <a:pt x="51" y="40"/>
                      <a:pt x="51" y="39"/>
                      <a:pt x="51" y="39"/>
                    </a:cubicBezTo>
                    <a:cubicBezTo>
                      <a:pt x="48" y="25"/>
                      <a:pt x="42" y="12"/>
                      <a:pt x="34" y="0"/>
                    </a:cubicBezTo>
                    <a:cubicBezTo>
                      <a:pt x="23" y="0"/>
                      <a:pt x="11" y="1"/>
                      <a:pt x="0" y="1"/>
                    </a:cubicBezTo>
                    <a:cubicBezTo>
                      <a:pt x="1" y="11"/>
                      <a:pt x="1" y="20"/>
                      <a:pt x="2" y="28"/>
                    </a:cubicBezTo>
                    <a:cubicBezTo>
                      <a:pt x="2" y="28"/>
                      <a:pt x="34" y="16"/>
                      <a:pt x="51" y="42"/>
                    </a:cubicBezTo>
                    <a:close/>
                  </a:path>
                </a:pathLst>
              </a:custGeom>
              <a:solidFill>
                <a:srgbClr val="3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96" name="Freeform 47"/>
              <p:cNvSpPr>
                <a:spLocks noChangeArrowheads="1"/>
              </p:cNvSpPr>
              <p:nvPr/>
            </p:nvSpPr>
            <p:spPr bwMode="auto">
              <a:xfrm>
                <a:off x="176271" y="645463"/>
                <a:ext cx="355134" cy="300697"/>
              </a:xfrm>
              <a:custGeom>
                <a:avLst/>
                <a:gdLst>
                  <a:gd name="T0" fmla="*/ 11015792 w 107"/>
                  <a:gd name="T1" fmla="*/ 0 h 91"/>
                  <a:gd name="T2" fmla="*/ 0 w 107"/>
                  <a:gd name="T3" fmla="*/ 535022572 h 91"/>
                  <a:gd name="T4" fmla="*/ 1156661481 w 107"/>
                  <a:gd name="T5" fmla="*/ 993611932 h 91"/>
                  <a:gd name="T6" fmla="*/ 1178693065 w 107"/>
                  <a:gd name="T7" fmla="*/ 524101654 h 91"/>
                  <a:gd name="T8" fmla="*/ 11015792 w 107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"/>
                  <a:gd name="T16" fmla="*/ 0 h 91"/>
                  <a:gd name="T17" fmla="*/ 107 w 107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" h="91">
                    <a:moveTo>
                      <a:pt x="1" y="0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52" y="90"/>
                      <a:pt x="105" y="91"/>
                    </a:cubicBezTo>
                    <a:cubicBezTo>
                      <a:pt x="107" y="48"/>
                      <a:pt x="107" y="48"/>
                      <a:pt x="107" y="4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97" name="Freeform 48"/>
              <p:cNvSpPr>
                <a:spLocks noChangeArrowheads="1"/>
              </p:cNvSpPr>
              <p:nvPr/>
            </p:nvSpPr>
            <p:spPr bwMode="auto">
              <a:xfrm>
                <a:off x="0" y="38884"/>
                <a:ext cx="2296704" cy="1858620"/>
              </a:xfrm>
              <a:custGeom>
                <a:avLst/>
                <a:gdLst>
                  <a:gd name="T0" fmla="*/ 1551100682 w 690"/>
                  <a:gd name="T1" fmla="*/ 110549654 h 559"/>
                  <a:gd name="T2" fmla="*/ 2147483646 w 690"/>
                  <a:gd name="T3" fmla="*/ 773847575 h 559"/>
                  <a:gd name="T4" fmla="*/ 2147483646 w 690"/>
                  <a:gd name="T5" fmla="*/ 44221191 h 559"/>
                  <a:gd name="T6" fmla="*/ 2147483646 w 690"/>
                  <a:gd name="T7" fmla="*/ 1149717728 h 559"/>
                  <a:gd name="T8" fmla="*/ 2147483646 w 690"/>
                  <a:gd name="T9" fmla="*/ 1713521294 h 559"/>
                  <a:gd name="T10" fmla="*/ 2147483646 w 690"/>
                  <a:gd name="T11" fmla="*/ 2147483646 h 559"/>
                  <a:gd name="T12" fmla="*/ 2147483646 w 690"/>
                  <a:gd name="T13" fmla="*/ 2147483646 h 559"/>
                  <a:gd name="T14" fmla="*/ 2147483646 w 690"/>
                  <a:gd name="T15" fmla="*/ 2147483646 h 559"/>
                  <a:gd name="T16" fmla="*/ 2147483646 w 690"/>
                  <a:gd name="T17" fmla="*/ 2147483646 h 559"/>
                  <a:gd name="T18" fmla="*/ 2147483646 w 690"/>
                  <a:gd name="T19" fmla="*/ 2147483646 h 559"/>
                  <a:gd name="T20" fmla="*/ 2147483646 w 690"/>
                  <a:gd name="T21" fmla="*/ 2147483646 h 559"/>
                  <a:gd name="T22" fmla="*/ 2147483646 w 690"/>
                  <a:gd name="T23" fmla="*/ 2147483646 h 559"/>
                  <a:gd name="T24" fmla="*/ 2147483646 w 690"/>
                  <a:gd name="T25" fmla="*/ 2147483646 h 559"/>
                  <a:gd name="T26" fmla="*/ 0 w 690"/>
                  <a:gd name="T27" fmla="*/ 530637672 h 559"/>
                  <a:gd name="T28" fmla="*/ 753392140 w 690"/>
                  <a:gd name="T29" fmla="*/ 961780989 h 559"/>
                  <a:gd name="T30" fmla="*/ 930661075 w 690"/>
                  <a:gd name="T31" fmla="*/ 143715547 h 559"/>
                  <a:gd name="T32" fmla="*/ 1263037415 w 690"/>
                  <a:gd name="T33" fmla="*/ 707519113 h 559"/>
                  <a:gd name="T34" fmla="*/ 1551100682 w 690"/>
                  <a:gd name="T35" fmla="*/ 110549654 h 55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90"/>
                  <a:gd name="T55" fmla="*/ 0 h 559"/>
                  <a:gd name="T56" fmla="*/ 690 w 690"/>
                  <a:gd name="T57" fmla="*/ 559 h 55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90" h="559">
                    <a:moveTo>
                      <a:pt x="140" y="10"/>
                    </a:moveTo>
                    <a:cubicBezTo>
                      <a:pt x="140" y="10"/>
                      <a:pt x="155" y="81"/>
                      <a:pt x="246" y="70"/>
                    </a:cubicBezTo>
                    <a:cubicBezTo>
                      <a:pt x="336" y="59"/>
                      <a:pt x="367" y="0"/>
                      <a:pt x="440" y="4"/>
                    </a:cubicBezTo>
                    <a:cubicBezTo>
                      <a:pt x="513" y="8"/>
                      <a:pt x="565" y="57"/>
                      <a:pt x="565" y="104"/>
                    </a:cubicBezTo>
                    <a:cubicBezTo>
                      <a:pt x="565" y="104"/>
                      <a:pt x="646" y="79"/>
                      <a:pt x="674" y="155"/>
                    </a:cubicBezTo>
                    <a:cubicBezTo>
                      <a:pt x="690" y="201"/>
                      <a:pt x="662" y="277"/>
                      <a:pt x="630" y="408"/>
                    </a:cubicBezTo>
                    <a:cubicBezTo>
                      <a:pt x="630" y="409"/>
                      <a:pt x="605" y="388"/>
                      <a:pt x="575" y="418"/>
                    </a:cubicBezTo>
                    <a:cubicBezTo>
                      <a:pt x="558" y="435"/>
                      <a:pt x="566" y="550"/>
                      <a:pt x="566" y="550"/>
                    </a:cubicBezTo>
                    <a:cubicBezTo>
                      <a:pt x="566" y="550"/>
                      <a:pt x="562" y="559"/>
                      <a:pt x="542" y="559"/>
                    </a:cubicBezTo>
                    <a:cubicBezTo>
                      <a:pt x="523" y="559"/>
                      <a:pt x="522" y="550"/>
                      <a:pt x="522" y="550"/>
                    </a:cubicBezTo>
                    <a:cubicBezTo>
                      <a:pt x="522" y="550"/>
                      <a:pt x="522" y="415"/>
                      <a:pt x="524" y="303"/>
                    </a:cubicBezTo>
                    <a:cubicBezTo>
                      <a:pt x="526" y="257"/>
                      <a:pt x="514" y="222"/>
                      <a:pt x="507" y="208"/>
                    </a:cubicBezTo>
                    <a:cubicBezTo>
                      <a:pt x="507" y="208"/>
                      <a:pt x="368" y="308"/>
                      <a:pt x="197" y="270"/>
                    </a:cubicBezTo>
                    <a:cubicBezTo>
                      <a:pt x="26" y="232"/>
                      <a:pt x="10" y="125"/>
                      <a:pt x="0" y="48"/>
                    </a:cubicBezTo>
                    <a:cubicBezTo>
                      <a:pt x="0" y="48"/>
                      <a:pt x="27" y="72"/>
                      <a:pt x="68" y="87"/>
                    </a:cubicBezTo>
                    <a:cubicBezTo>
                      <a:pt x="68" y="87"/>
                      <a:pt x="54" y="38"/>
                      <a:pt x="84" y="13"/>
                    </a:cubicBezTo>
                    <a:cubicBezTo>
                      <a:pt x="84" y="13"/>
                      <a:pt x="90" y="49"/>
                      <a:pt x="114" y="64"/>
                    </a:cubicBezTo>
                    <a:cubicBezTo>
                      <a:pt x="114" y="64"/>
                      <a:pt x="102" y="35"/>
                      <a:pt x="140" y="10"/>
                    </a:cubicBezTo>
                    <a:close/>
                  </a:path>
                </a:pathLst>
              </a:custGeom>
              <a:solidFill>
                <a:srgbClr val="4430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98" name="Freeform 49"/>
              <p:cNvSpPr>
                <a:spLocks noChangeArrowheads="1"/>
              </p:cNvSpPr>
              <p:nvPr/>
            </p:nvSpPr>
            <p:spPr bwMode="auto">
              <a:xfrm>
                <a:off x="1884540" y="1259817"/>
                <a:ext cx="248853" cy="204786"/>
              </a:xfrm>
              <a:custGeom>
                <a:avLst/>
                <a:gdLst>
                  <a:gd name="T0" fmla="*/ 330281020 w 75"/>
                  <a:gd name="T1" fmla="*/ 76368663 h 62"/>
                  <a:gd name="T2" fmla="*/ 33027770 w 75"/>
                  <a:gd name="T3" fmla="*/ 676408158 h 62"/>
                  <a:gd name="T4" fmla="*/ 44037027 w 75"/>
                  <a:gd name="T5" fmla="*/ 676408158 h 62"/>
                  <a:gd name="T6" fmla="*/ 99083310 w 75"/>
                  <a:gd name="T7" fmla="*/ 556400259 h 62"/>
                  <a:gd name="T8" fmla="*/ 704602384 w 75"/>
                  <a:gd name="T9" fmla="*/ 447302169 h 62"/>
                  <a:gd name="T10" fmla="*/ 737630154 w 75"/>
                  <a:gd name="T11" fmla="*/ 327294270 h 62"/>
                  <a:gd name="T12" fmla="*/ 748639411 w 75"/>
                  <a:gd name="T13" fmla="*/ 272745225 h 62"/>
                  <a:gd name="T14" fmla="*/ 770657925 w 75"/>
                  <a:gd name="T15" fmla="*/ 207286371 h 62"/>
                  <a:gd name="T16" fmla="*/ 792676438 w 75"/>
                  <a:gd name="T17" fmla="*/ 130917708 h 62"/>
                  <a:gd name="T18" fmla="*/ 792676438 w 75"/>
                  <a:gd name="T19" fmla="*/ 109098090 h 62"/>
                  <a:gd name="T20" fmla="*/ 825704208 w 75"/>
                  <a:gd name="T21" fmla="*/ 0 h 62"/>
                  <a:gd name="T22" fmla="*/ 825704208 w 75"/>
                  <a:gd name="T23" fmla="*/ 0 h 62"/>
                  <a:gd name="T24" fmla="*/ 330281020 w 75"/>
                  <a:gd name="T25" fmla="*/ 76368663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5"/>
                  <a:gd name="T40" fmla="*/ 0 h 62"/>
                  <a:gd name="T41" fmla="*/ 75 w 75"/>
                  <a:gd name="T42" fmla="*/ 62 h 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5" h="62">
                    <a:moveTo>
                      <a:pt x="30" y="7"/>
                    </a:moveTo>
                    <a:cubicBezTo>
                      <a:pt x="12" y="32"/>
                      <a:pt x="0" y="59"/>
                      <a:pt x="3" y="62"/>
                    </a:cubicBezTo>
                    <a:cubicBezTo>
                      <a:pt x="3" y="62"/>
                      <a:pt x="4" y="62"/>
                      <a:pt x="4" y="62"/>
                    </a:cubicBezTo>
                    <a:cubicBezTo>
                      <a:pt x="5" y="57"/>
                      <a:pt x="7" y="53"/>
                      <a:pt x="9" y="51"/>
                    </a:cubicBezTo>
                    <a:cubicBezTo>
                      <a:pt x="39" y="21"/>
                      <a:pt x="64" y="42"/>
                      <a:pt x="64" y="41"/>
                    </a:cubicBezTo>
                    <a:cubicBezTo>
                      <a:pt x="65" y="38"/>
                      <a:pt x="66" y="34"/>
                      <a:pt x="67" y="30"/>
                    </a:cubicBezTo>
                    <a:cubicBezTo>
                      <a:pt x="68" y="28"/>
                      <a:pt x="68" y="27"/>
                      <a:pt x="68" y="25"/>
                    </a:cubicBezTo>
                    <a:cubicBezTo>
                      <a:pt x="69" y="23"/>
                      <a:pt x="69" y="21"/>
                      <a:pt x="70" y="19"/>
                    </a:cubicBezTo>
                    <a:cubicBezTo>
                      <a:pt x="71" y="17"/>
                      <a:pt x="71" y="14"/>
                      <a:pt x="72" y="12"/>
                    </a:cubicBezTo>
                    <a:cubicBezTo>
                      <a:pt x="72" y="11"/>
                      <a:pt x="72" y="10"/>
                      <a:pt x="72" y="10"/>
                    </a:cubicBezTo>
                    <a:cubicBezTo>
                      <a:pt x="73" y="6"/>
                      <a:pt x="74" y="3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60" y="1"/>
                      <a:pt x="45" y="3"/>
                      <a:pt x="30" y="7"/>
                    </a:cubicBezTo>
                    <a:close/>
                  </a:path>
                </a:pathLst>
              </a:custGeom>
              <a:solidFill>
                <a:srgbClr val="3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99" name="Freeform 50"/>
              <p:cNvSpPr>
                <a:spLocks noChangeArrowheads="1"/>
              </p:cNvSpPr>
              <p:nvPr/>
            </p:nvSpPr>
            <p:spPr bwMode="auto">
              <a:xfrm>
                <a:off x="508074" y="1018742"/>
                <a:ext cx="222931" cy="222931"/>
              </a:xfrm>
              <a:custGeom>
                <a:avLst/>
                <a:gdLst>
                  <a:gd name="T0" fmla="*/ 741764638 w 67"/>
                  <a:gd name="T1" fmla="*/ 309990546 h 67"/>
                  <a:gd name="T2" fmla="*/ 365347308 w 67"/>
                  <a:gd name="T3" fmla="*/ 33213392 h 67"/>
                  <a:gd name="T4" fmla="*/ 11070021 w 67"/>
                  <a:gd name="T5" fmla="*/ 453914135 h 67"/>
                  <a:gd name="T6" fmla="*/ 0 w 67"/>
                  <a:gd name="T7" fmla="*/ 741764638 h 67"/>
                  <a:gd name="T8" fmla="*/ 741764638 w 67"/>
                  <a:gd name="T9" fmla="*/ 309990546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67"/>
                  <a:gd name="T17" fmla="*/ 67 w 67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67">
                    <a:moveTo>
                      <a:pt x="67" y="28"/>
                    </a:moveTo>
                    <a:cubicBezTo>
                      <a:pt x="67" y="28"/>
                      <a:pt x="55" y="0"/>
                      <a:pt x="33" y="3"/>
                    </a:cubicBezTo>
                    <a:cubicBezTo>
                      <a:pt x="11" y="6"/>
                      <a:pt x="1" y="41"/>
                      <a:pt x="1" y="4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29" y="24"/>
                      <a:pt x="67" y="28"/>
                    </a:cubicBezTo>
                    <a:close/>
                  </a:path>
                </a:pathLst>
              </a:custGeom>
              <a:solidFill>
                <a:srgbClr val="4430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0" name="Freeform 51"/>
              <p:cNvSpPr>
                <a:spLocks noChangeArrowheads="1"/>
              </p:cNvSpPr>
              <p:nvPr/>
            </p:nvSpPr>
            <p:spPr bwMode="auto">
              <a:xfrm>
                <a:off x="1487932" y="1065402"/>
                <a:ext cx="217746" cy="225524"/>
              </a:xfrm>
              <a:custGeom>
                <a:avLst/>
                <a:gdLst>
                  <a:gd name="T0" fmla="*/ 217693213 w 66"/>
                  <a:gd name="T1" fmla="*/ 0 h 68"/>
                  <a:gd name="T2" fmla="*/ 10884001 w 66"/>
                  <a:gd name="T3" fmla="*/ 395977029 h 68"/>
                  <a:gd name="T4" fmla="*/ 533345733 w 66"/>
                  <a:gd name="T5" fmla="*/ 747956979 h 68"/>
                  <a:gd name="T6" fmla="*/ 685728343 w 66"/>
                  <a:gd name="T7" fmla="*/ 527968267 h 68"/>
                  <a:gd name="T8" fmla="*/ 217693213 w 66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68"/>
                  <a:gd name="T17" fmla="*/ 66 w 66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68">
                    <a:moveTo>
                      <a:pt x="20" y="0"/>
                    </a:moveTo>
                    <a:cubicBezTo>
                      <a:pt x="20" y="0"/>
                      <a:pt x="0" y="18"/>
                      <a:pt x="1" y="36"/>
                    </a:cubicBezTo>
                    <a:cubicBezTo>
                      <a:pt x="1" y="36"/>
                      <a:pt x="33" y="33"/>
                      <a:pt x="49" y="68"/>
                    </a:cubicBezTo>
                    <a:cubicBezTo>
                      <a:pt x="49" y="68"/>
                      <a:pt x="66" y="61"/>
                      <a:pt x="63" y="48"/>
                    </a:cubicBezTo>
                    <a:cubicBezTo>
                      <a:pt x="60" y="35"/>
                      <a:pt x="46" y="1"/>
                      <a:pt x="20" y="0"/>
                    </a:cubicBezTo>
                    <a:close/>
                  </a:path>
                </a:pathLst>
              </a:custGeom>
              <a:solidFill>
                <a:srgbClr val="4430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1" name="Freeform 52"/>
              <p:cNvSpPr>
                <a:spLocks noChangeArrowheads="1"/>
              </p:cNvSpPr>
              <p:nvPr/>
            </p:nvSpPr>
            <p:spPr bwMode="auto">
              <a:xfrm>
                <a:off x="606579" y="1309070"/>
                <a:ext cx="233299" cy="230708"/>
              </a:xfrm>
              <a:custGeom>
                <a:avLst/>
                <a:gdLst>
                  <a:gd name="T0" fmla="*/ 766440540 w 70"/>
                  <a:gd name="T1" fmla="*/ 401913111 h 70"/>
                  <a:gd name="T2" fmla="*/ 366559389 w 70"/>
                  <a:gd name="T3" fmla="*/ 749510967 h 70"/>
                  <a:gd name="T4" fmla="*/ 11108365 w 70"/>
                  <a:gd name="T5" fmla="*/ 358460907 h 70"/>
                  <a:gd name="T6" fmla="*/ 410989517 w 70"/>
                  <a:gd name="T7" fmla="*/ 10863051 h 70"/>
                  <a:gd name="T8" fmla="*/ 766440540 w 70"/>
                  <a:gd name="T9" fmla="*/ 401913111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"/>
                  <a:gd name="T16" fmla="*/ 0 h 70"/>
                  <a:gd name="T17" fmla="*/ 70 w 70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" h="70">
                    <a:moveTo>
                      <a:pt x="69" y="37"/>
                    </a:moveTo>
                    <a:cubicBezTo>
                      <a:pt x="68" y="55"/>
                      <a:pt x="52" y="70"/>
                      <a:pt x="33" y="69"/>
                    </a:cubicBezTo>
                    <a:cubicBezTo>
                      <a:pt x="15" y="68"/>
                      <a:pt x="0" y="52"/>
                      <a:pt x="1" y="33"/>
                    </a:cubicBezTo>
                    <a:cubicBezTo>
                      <a:pt x="2" y="14"/>
                      <a:pt x="18" y="0"/>
                      <a:pt x="37" y="1"/>
                    </a:cubicBezTo>
                    <a:cubicBezTo>
                      <a:pt x="56" y="2"/>
                      <a:pt x="70" y="18"/>
                      <a:pt x="69" y="37"/>
                    </a:cubicBezTo>
                    <a:close/>
                  </a:path>
                </a:pathLst>
              </a:custGeom>
              <a:solidFill>
                <a:srgbClr val="474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2" name="Freeform 53"/>
              <p:cNvSpPr>
                <a:spLocks noChangeArrowheads="1"/>
              </p:cNvSpPr>
              <p:nvPr/>
            </p:nvSpPr>
            <p:spPr bwMode="auto">
              <a:xfrm>
                <a:off x="676568" y="1324623"/>
                <a:ext cx="124426" cy="101097"/>
              </a:xfrm>
              <a:custGeom>
                <a:avLst/>
                <a:gdLst>
                  <a:gd name="T0" fmla="*/ 375252444 w 38"/>
                  <a:gd name="T1" fmla="*/ 238481083 h 30"/>
                  <a:gd name="T2" fmla="*/ 150100323 w 38"/>
                  <a:gd name="T3" fmla="*/ 295260528 h 30"/>
                  <a:gd name="T4" fmla="*/ 32164121 w 38"/>
                  <a:gd name="T5" fmla="*/ 90849134 h 30"/>
                  <a:gd name="T6" fmla="*/ 257316242 w 38"/>
                  <a:gd name="T7" fmla="*/ 34069689 h 30"/>
                  <a:gd name="T8" fmla="*/ 375252444 w 38"/>
                  <a:gd name="T9" fmla="*/ 238481083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30"/>
                  <a:gd name="T17" fmla="*/ 38 w 38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30">
                    <a:moveTo>
                      <a:pt x="35" y="21"/>
                    </a:moveTo>
                    <a:cubicBezTo>
                      <a:pt x="32" y="28"/>
                      <a:pt x="23" y="30"/>
                      <a:pt x="14" y="26"/>
                    </a:cubicBezTo>
                    <a:cubicBezTo>
                      <a:pt x="5" y="22"/>
                      <a:pt x="0" y="14"/>
                      <a:pt x="3" y="8"/>
                    </a:cubicBezTo>
                    <a:cubicBezTo>
                      <a:pt x="6" y="2"/>
                      <a:pt x="15" y="0"/>
                      <a:pt x="24" y="3"/>
                    </a:cubicBezTo>
                    <a:cubicBezTo>
                      <a:pt x="33" y="7"/>
                      <a:pt x="38" y="15"/>
                      <a:pt x="35" y="21"/>
                    </a:cubicBez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3" name="Freeform 54"/>
              <p:cNvSpPr>
                <a:spLocks noChangeArrowheads="1"/>
              </p:cNvSpPr>
              <p:nvPr/>
            </p:nvSpPr>
            <p:spPr bwMode="auto">
              <a:xfrm>
                <a:off x="1415350" y="1309070"/>
                <a:ext cx="230708" cy="230708"/>
              </a:xfrm>
              <a:custGeom>
                <a:avLst/>
                <a:gdLst>
                  <a:gd name="T0" fmla="*/ 749510967 w 70"/>
                  <a:gd name="T1" fmla="*/ 401913111 h 70"/>
                  <a:gd name="T2" fmla="*/ 358460907 w 70"/>
                  <a:gd name="T3" fmla="*/ 749510967 h 70"/>
                  <a:gd name="T4" fmla="*/ 10863051 w 70"/>
                  <a:gd name="T5" fmla="*/ 358460907 h 70"/>
                  <a:gd name="T6" fmla="*/ 401913111 w 70"/>
                  <a:gd name="T7" fmla="*/ 10863051 h 70"/>
                  <a:gd name="T8" fmla="*/ 749510967 w 70"/>
                  <a:gd name="T9" fmla="*/ 401913111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"/>
                  <a:gd name="T16" fmla="*/ 0 h 70"/>
                  <a:gd name="T17" fmla="*/ 70 w 70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" h="70">
                    <a:moveTo>
                      <a:pt x="69" y="37"/>
                    </a:moveTo>
                    <a:cubicBezTo>
                      <a:pt x="68" y="55"/>
                      <a:pt x="52" y="70"/>
                      <a:pt x="33" y="69"/>
                    </a:cubicBezTo>
                    <a:cubicBezTo>
                      <a:pt x="14" y="68"/>
                      <a:pt x="0" y="52"/>
                      <a:pt x="1" y="33"/>
                    </a:cubicBezTo>
                    <a:cubicBezTo>
                      <a:pt x="2" y="14"/>
                      <a:pt x="18" y="0"/>
                      <a:pt x="37" y="1"/>
                    </a:cubicBezTo>
                    <a:cubicBezTo>
                      <a:pt x="56" y="2"/>
                      <a:pt x="70" y="18"/>
                      <a:pt x="69" y="37"/>
                    </a:cubicBezTo>
                    <a:close/>
                  </a:path>
                </a:pathLst>
              </a:custGeom>
              <a:solidFill>
                <a:srgbClr val="474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4" name="Freeform 55"/>
              <p:cNvSpPr>
                <a:spLocks noChangeArrowheads="1"/>
              </p:cNvSpPr>
              <p:nvPr/>
            </p:nvSpPr>
            <p:spPr bwMode="auto">
              <a:xfrm>
                <a:off x="1485339" y="1324623"/>
                <a:ext cx="121835" cy="101097"/>
              </a:xfrm>
              <a:custGeom>
                <a:avLst/>
                <a:gdLst>
                  <a:gd name="T0" fmla="*/ 379496268 w 37"/>
                  <a:gd name="T1" fmla="*/ 238481083 h 30"/>
                  <a:gd name="T2" fmla="*/ 151799824 w 37"/>
                  <a:gd name="T3" fmla="*/ 295260528 h 30"/>
                  <a:gd name="T4" fmla="*/ 32529945 w 37"/>
                  <a:gd name="T5" fmla="*/ 90849134 h 30"/>
                  <a:gd name="T6" fmla="*/ 260226389 w 37"/>
                  <a:gd name="T7" fmla="*/ 34069689 h 30"/>
                  <a:gd name="T8" fmla="*/ 379496268 w 37"/>
                  <a:gd name="T9" fmla="*/ 238481083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30"/>
                  <a:gd name="T17" fmla="*/ 37 w 37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30">
                    <a:moveTo>
                      <a:pt x="35" y="21"/>
                    </a:moveTo>
                    <a:cubicBezTo>
                      <a:pt x="32" y="28"/>
                      <a:pt x="23" y="30"/>
                      <a:pt x="14" y="26"/>
                    </a:cubicBezTo>
                    <a:cubicBezTo>
                      <a:pt x="5" y="22"/>
                      <a:pt x="0" y="14"/>
                      <a:pt x="3" y="8"/>
                    </a:cubicBezTo>
                    <a:cubicBezTo>
                      <a:pt x="5" y="2"/>
                      <a:pt x="15" y="0"/>
                      <a:pt x="24" y="3"/>
                    </a:cubicBezTo>
                    <a:cubicBezTo>
                      <a:pt x="32" y="7"/>
                      <a:pt x="37" y="15"/>
                      <a:pt x="35" y="21"/>
                    </a:cubicBez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5" name="Freeform 56"/>
              <p:cNvSpPr>
                <a:spLocks noChangeArrowheads="1"/>
              </p:cNvSpPr>
              <p:nvPr/>
            </p:nvSpPr>
            <p:spPr bwMode="auto">
              <a:xfrm>
                <a:off x="842469" y="1472379"/>
                <a:ext cx="614356" cy="689529"/>
              </a:xfrm>
              <a:custGeom>
                <a:avLst/>
                <a:gdLst>
                  <a:gd name="T0" fmla="*/ 540370933 w 185"/>
                  <a:gd name="T1" fmla="*/ 241769421 h 208"/>
                  <a:gd name="T2" fmla="*/ 507288693 w 185"/>
                  <a:gd name="T3" fmla="*/ 1835247734 h 208"/>
                  <a:gd name="T4" fmla="*/ 1830648046 w 185"/>
                  <a:gd name="T5" fmla="*/ 1725354050 h 208"/>
                  <a:gd name="T6" fmla="*/ 1488780518 w 185"/>
                  <a:gd name="T7" fmla="*/ 219790684 h 208"/>
                  <a:gd name="T8" fmla="*/ 1047659626 w 185"/>
                  <a:gd name="T9" fmla="*/ 10989368 h 208"/>
                  <a:gd name="T10" fmla="*/ 540370933 w 185"/>
                  <a:gd name="T11" fmla="*/ 241769421 h 2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5"/>
                  <a:gd name="T19" fmla="*/ 0 h 208"/>
                  <a:gd name="T20" fmla="*/ 185 w 185"/>
                  <a:gd name="T21" fmla="*/ 208 h 20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5" h="208">
                    <a:moveTo>
                      <a:pt x="49" y="22"/>
                    </a:moveTo>
                    <a:cubicBezTo>
                      <a:pt x="49" y="22"/>
                      <a:pt x="0" y="126"/>
                      <a:pt x="46" y="167"/>
                    </a:cubicBezTo>
                    <a:cubicBezTo>
                      <a:pt x="93" y="208"/>
                      <a:pt x="155" y="186"/>
                      <a:pt x="166" y="157"/>
                    </a:cubicBezTo>
                    <a:cubicBezTo>
                      <a:pt x="185" y="107"/>
                      <a:pt x="142" y="90"/>
                      <a:pt x="135" y="20"/>
                    </a:cubicBezTo>
                    <a:cubicBezTo>
                      <a:pt x="135" y="20"/>
                      <a:pt x="122" y="2"/>
                      <a:pt x="95" y="1"/>
                    </a:cubicBezTo>
                    <a:cubicBezTo>
                      <a:pt x="68" y="0"/>
                      <a:pt x="49" y="22"/>
                      <a:pt x="49" y="22"/>
                    </a:cubicBezTo>
                    <a:close/>
                  </a:path>
                </a:pathLst>
              </a:custGeom>
              <a:solidFill>
                <a:srgbClr val="F7CE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6" name="Freeform 57"/>
              <p:cNvSpPr>
                <a:spLocks noChangeArrowheads="1"/>
              </p:cNvSpPr>
              <p:nvPr/>
            </p:nvSpPr>
            <p:spPr bwMode="auto">
              <a:xfrm>
                <a:off x="870985" y="1462010"/>
                <a:ext cx="549550" cy="609172"/>
              </a:xfrm>
              <a:custGeom>
                <a:avLst/>
                <a:gdLst>
                  <a:gd name="T0" fmla="*/ 488090326 w 165"/>
                  <a:gd name="T1" fmla="*/ 230177627 h 184"/>
                  <a:gd name="T2" fmla="*/ 465901829 w 165"/>
                  <a:gd name="T3" fmla="*/ 1600284912 h 184"/>
                  <a:gd name="T4" fmla="*/ 1641755645 w 165"/>
                  <a:gd name="T5" fmla="*/ 1501635466 h 184"/>
                  <a:gd name="T6" fmla="*/ 1353338483 w 165"/>
                  <a:gd name="T7" fmla="*/ 175372011 h 184"/>
                  <a:gd name="T8" fmla="*/ 942901237 w 165"/>
                  <a:gd name="T9" fmla="*/ 10961785 h 184"/>
                  <a:gd name="T10" fmla="*/ 488090326 w 165"/>
                  <a:gd name="T11" fmla="*/ 230177627 h 1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5"/>
                  <a:gd name="T19" fmla="*/ 0 h 184"/>
                  <a:gd name="T20" fmla="*/ 165 w 165"/>
                  <a:gd name="T21" fmla="*/ 184 h 18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5" h="184">
                    <a:moveTo>
                      <a:pt x="44" y="21"/>
                    </a:moveTo>
                    <a:cubicBezTo>
                      <a:pt x="44" y="21"/>
                      <a:pt x="0" y="109"/>
                      <a:pt x="42" y="146"/>
                    </a:cubicBezTo>
                    <a:cubicBezTo>
                      <a:pt x="83" y="184"/>
                      <a:pt x="139" y="164"/>
                      <a:pt x="148" y="137"/>
                    </a:cubicBezTo>
                    <a:cubicBezTo>
                      <a:pt x="165" y="91"/>
                      <a:pt x="128" y="80"/>
                      <a:pt x="122" y="16"/>
                    </a:cubicBezTo>
                    <a:cubicBezTo>
                      <a:pt x="122" y="16"/>
                      <a:pt x="109" y="2"/>
                      <a:pt x="85" y="1"/>
                    </a:cubicBezTo>
                    <a:cubicBezTo>
                      <a:pt x="61" y="0"/>
                      <a:pt x="44" y="21"/>
                      <a:pt x="44" y="21"/>
                    </a:cubicBezTo>
                    <a:close/>
                  </a:path>
                </a:pathLst>
              </a:custGeom>
              <a:solidFill>
                <a:srgbClr val="F9DA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7" name="Freeform 58"/>
              <p:cNvSpPr>
                <a:spLocks noChangeArrowheads="1"/>
              </p:cNvSpPr>
              <p:nvPr/>
            </p:nvSpPr>
            <p:spPr bwMode="auto">
              <a:xfrm>
                <a:off x="865800" y="2040075"/>
                <a:ext cx="743967" cy="404386"/>
              </a:xfrm>
              <a:custGeom>
                <a:avLst/>
                <a:gdLst>
                  <a:gd name="T0" fmla="*/ 0 w 224"/>
                  <a:gd name="T1" fmla="*/ 571314552 h 122"/>
                  <a:gd name="T2" fmla="*/ 2147483646 w 224"/>
                  <a:gd name="T3" fmla="*/ 10988029 h 122"/>
                  <a:gd name="T4" fmla="*/ 2147483646 w 224"/>
                  <a:gd name="T5" fmla="*/ 21972744 h 122"/>
                  <a:gd name="T6" fmla="*/ 2147483646 w 224"/>
                  <a:gd name="T7" fmla="*/ 54933518 h 122"/>
                  <a:gd name="T8" fmla="*/ 0 w 224"/>
                  <a:gd name="T9" fmla="*/ 57131455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4"/>
                  <a:gd name="T16" fmla="*/ 0 h 122"/>
                  <a:gd name="T17" fmla="*/ 224 w 224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4" h="122">
                    <a:moveTo>
                      <a:pt x="0" y="52"/>
                    </a:moveTo>
                    <a:cubicBezTo>
                      <a:pt x="0" y="52"/>
                      <a:pt x="136" y="111"/>
                      <a:pt x="217" y="1"/>
                    </a:cubicBezTo>
                    <a:cubicBezTo>
                      <a:pt x="217" y="1"/>
                      <a:pt x="220" y="0"/>
                      <a:pt x="222" y="2"/>
                    </a:cubicBezTo>
                    <a:cubicBezTo>
                      <a:pt x="224" y="3"/>
                      <a:pt x="223" y="5"/>
                      <a:pt x="223" y="5"/>
                    </a:cubicBezTo>
                    <a:cubicBezTo>
                      <a:pt x="223" y="5"/>
                      <a:pt x="145" y="122"/>
                      <a:pt x="0" y="52"/>
                    </a:cubicBezTo>
                    <a:close/>
                  </a:path>
                </a:pathLst>
              </a:custGeom>
              <a:solidFill>
                <a:srgbClr val="474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8" name="Freeform 59"/>
              <p:cNvSpPr>
                <a:spLocks noChangeArrowheads="1"/>
              </p:cNvSpPr>
              <p:nvPr/>
            </p:nvSpPr>
            <p:spPr bwMode="auto">
              <a:xfrm>
                <a:off x="1526815" y="1920833"/>
                <a:ext cx="139980" cy="119242"/>
              </a:xfrm>
              <a:custGeom>
                <a:avLst/>
                <a:gdLst>
                  <a:gd name="T0" fmla="*/ 11108413 w 42"/>
                  <a:gd name="T1" fmla="*/ 208451577 h 36"/>
                  <a:gd name="T2" fmla="*/ 355452547 w 42"/>
                  <a:gd name="T3" fmla="*/ 362048523 h 36"/>
                  <a:gd name="T4" fmla="*/ 422103024 w 42"/>
                  <a:gd name="T5" fmla="*/ 394962627 h 36"/>
                  <a:gd name="T6" fmla="*/ 466533343 w 42"/>
                  <a:gd name="T7" fmla="*/ 362048523 h 36"/>
                  <a:gd name="T8" fmla="*/ 44430319 w 42"/>
                  <a:gd name="T9" fmla="*/ 153596945 h 36"/>
                  <a:gd name="T10" fmla="*/ 11108413 w 42"/>
                  <a:gd name="T11" fmla="*/ 175537473 h 36"/>
                  <a:gd name="T12" fmla="*/ 11108413 w 42"/>
                  <a:gd name="T13" fmla="*/ 208451577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2"/>
                  <a:gd name="T22" fmla="*/ 0 h 36"/>
                  <a:gd name="T23" fmla="*/ 42 w 42"/>
                  <a:gd name="T24" fmla="*/ 36 h 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2" h="36">
                    <a:moveTo>
                      <a:pt x="1" y="19"/>
                    </a:moveTo>
                    <a:cubicBezTo>
                      <a:pt x="1" y="19"/>
                      <a:pt x="25" y="7"/>
                      <a:pt x="32" y="33"/>
                    </a:cubicBezTo>
                    <a:cubicBezTo>
                      <a:pt x="32" y="33"/>
                      <a:pt x="34" y="36"/>
                      <a:pt x="38" y="36"/>
                    </a:cubicBezTo>
                    <a:cubicBezTo>
                      <a:pt x="42" y="36"/>
                      <a:pt x="42" y="33"/>
                      <a:pt x="42" y="33"/>
                    </a:cubicBezTo>
                    <a:cubicBezTo>
                      <a:pt x="42" y="33"/>
                      <a:pt x="38" y="0"/>
                      <a:pt x="4" y="14"/>
                    </a:cubicBezTo>
                    <a:cubicBezTo>
                      <a:pt x="3" y="15"/>
                      <a:pt x="2" y="15"/>
                      <a:pt x="1" y="16"/>
                    </a:cubicBezTo>
                    <a:cubicBezTo>
                      <a:pt x="0" y="17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4741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9" name="Freeform 60"/>
              <p:cNvSpPr>
                <a:spLocks noChangeArrowheads="1"/>
              </p:cNvSpPr>
              <p:nvPr/>
            </p:nvSpPr>
            <p:spPr bwMode="auto">
              <a:xfrm>
                <a:off x="1915647" y="1555329"/>
                <a:ext cx="292921" cy="254037"/>
              </a:xfrm>
              <a:custGeom>
                <a:avLst/>
                <a:gdLst>
                  <a:gd name="T0" fmla="*/ 110797368 w 88"/>
                  <a:gd name="T1" fmla="*/ 838114252 h 77"/>
                  <a:gd name="T2" fmla="*/ 0 w 88"/>
                  <a:gd name="T3" fmla="*/ 772806947 h 77"/>
                  <a:gd name="T4" fmla="*/ 797753700 w 88"/>
                  <a:gd name="T5" fmla="*/ 0 h 77"/>
                  <a:gd name="T6" fmla="*/ 110797368 w 88"/>
                  <a:gd name="T7" fmla="*/ 838114252 h 7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77"/>
                  <a:gd name="T14" fmla="*/ 88 w 88"/>
                  <a:gd name="T15" fmla="*/ 77 h 7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77">
                    <a:moveTo>
                      <a:pt x="10" y="77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71" y="48"/>
                      <a:pt x="72" y="0"/>
                    </a:cubicBezTo>
                    <a:cubicBezTo>
                      <a:pt x="72" y="0"/>
                      <a:pt x="88" y="53"/>
                      <a:pt x="10" y="77"/>
                    </a:cubicBezTo>
                    <a:close/>
                  </a:path>
                </a:pathLst>
              </a:custGeom>
              <a:solidFill>
                <a:srgbClr val="F7CE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0" name="Freeform 61"/>
              <p:cNvSpPr>
                <a:spLocks noChangeArrowheads="1"/>
              </p:cNvSpPr>
              <p:nvPr/>
            </p:nvSpPr>
            <p:spPr bwMode="auto">
              <a:xfrm>
                <a:off x="114058" y="1397205"/>
                <a:ext cx="222931" cy="269590"/>
              </a:xfrm>
              <a:custGeom>
                <a:avLst/>
                <a:gdLst>
                  <a:gd name="T0" fmla="*/ 608911072 w 67"/>
                  <a:gd name="T1" fmla="*/ 875112438 h 81"/>
                  <a:gd name="T2" fmla="*/ 276777155 w 67"/>
                  <a:gd name="T3" fmla="*/ 166160632 h 81"/>
                  <a:gd name="T4" fmla="*/ 221423720 w 67"/>
                  <a:gd name="T5" fmla="*/ 720031622 h 81"/>
                  <a:gd name="T6" fmla="*/ 608911072 w 67"/>
                  <a:gd name="T7" fmla="*/ 875112438 h 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"/>
                  <a:gd name="T13" fmla="*/ 0 h 81"/>
                  <a:gd name="T14" fmla="*/ 67 w 67"/>
                  <a:gd name="T15" fmla="*/ 81 h 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" h="81">
                    <a:moveTo>
                      <a:pt x="55" y="79"/>
                    </a:moveTo>
                    <a:cubicBezTo>
                      <a:pt x="55" y="79"/>
                      <a:pt x="67" y="0"/>
                      <a:pt x="25" y="15"/>
                    </a:cubicBezTo>
                    <a:cubicBezTo>
                      <a:pt x="0" y="24"/>
                      <a:pt x="4" y="50"/>
                      <a:pt x="20" y="65"/>
                    </a:cubicBezTo>
                    <a:cubicBezTo>
                      <a:pt x="30" y="75"/>
                      <a:pt x="44" y="81"/>
                      <a:pt x="55" y="79"/>
                    </a:cubicBezTo>
                    <a:close/>
                  </a:path>
                </a:pathLst>
              </a:custGeom>
              <a:solidFill>
                <a:srgbClr val="F7CE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1" name="Freeform 62"/>
              <p:cNvSpPr>
                <a:spLocks noChangeArrowheads="1"/>
              </p:cNvSpPr>
              <p:nvPr/>
            </p:nvSpPr>
            <p:spPr bwMode="auto">
              <a:xfrm>
                <a:off x="116649" y="1462010"/>
                <a:ext cx="186640" cy="204786"/>
              </a:xfrm>
              <a:custGeom>
                <a:avLst/>
                <a:gdLst>
                  <a:gd name="T0" fmla="*/ 599827631 w 56"/>
                  <a:gd name="T1" fmla="*/ 643678731 h 62"/>
                  <a:gd name="T2" fmla="*/ 622044457 w 56"/>
                  <a:gd name="T3" fmla="*/ 425482551 h 62"/>
                  <a:gd name="T4" fmla="*/ 99972383 w 56"/>
                  <a:gd name="T5" fmla="*/ 338204079 h 62"/>
                  <a:gd name="T6" fmla="*/ 599827631 w 56"/>
                  <a:gd name="T7" fmla="*/ 643678731 h 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"/>
                  <a:gd name="T13" fmla="*/ 0 h 62"/>
                  <a:gd name="T14" fmla="*/ 56 w 56"/>
                  <a:gd name="T15" fmla="*/ 62 h 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" h="62">
                    <a:moveTo>
                      <a:pt x="54" y="59"/>
                    </a:moveTo>
                    <a:cubicBezTo>
                      <a:pt x="56" y="39"/>
                      <a:pt x="56" y="39"/>
                      <a:pt x="56" y="39"/>
                    </a:cubicBezTo>
                    <a:cubicBezTo>
                      <a:pt x="56" y="39"/>
                      <a:pt x="0" y="0"/>
                      <a:pt x="9" y="31"/>
                    </a:cubicBezTo>
                    <a:cubicBezTo>
                      <a:pt x="18" y="62"/>
                      <a:pt x="54" y="59"/>
                      <a:pt x="54" y="59"/>
                    </a:cubicBezTo>
                    <a:close/>
                  </a:path>
                </a:pathLst>
              </a:custGeom>
              <a:solidFill>
                <a:srgbClr val="E5B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2" name="Freeform 63"/>
              <p:cNvSpPr>
                <a:spLocks noChangeArrowheads="1"/>
              </p:cNvSpPr>
              <p:nvPr/>
            </p:nvSpPr>
            <p:spPr bwMode="auto">
              <a:xfrm>
                <a:off x="536588" y="1526816"/>
                <a:ext cx="64806" cy="28515"/>
              </a:xfrm>
              <a:custGeom>
                <a:avLst/>
                <a:gdLst>
                  <a:gd name="T0" fmla="*/ 209990882 w 20"/>
                  <a:gd name="T1" fmla="*/ 63524291 h 8"/>
                  <a:gd name="T2" fmla="*/ 167993354 w 20"/>
                  <a:gd name="T3" fmla="*/ 101638153 h 8"/>
                  <a:gd name="T4" fmla="*/ 31498956 w 20"/>
                  <a:gd name="T5" fmla="*/ 88934721 h 8"/>
                  <a:gd name="T6" fmla="*/ 0 w 20"/>
                  <a:gd name="T7" fmla="*/ 38113862 h 8"/>
                  <a:gd name="T8" fmla="*/ 0 w 20"/>
                  <a:gd name="T9" fmla="*/ 38113862 h 8"/>
                  <a:gd name="T10" fmla="*/ 41997528 w 20"/>
                  <a:gd name="T11" fmla="*/ 0 h 8"/>
                  <a:gd name="T12" fmla="*/ 167993354 w 20"/>
                  <a:gd name="T13" fmla="*/ 12703433 h 8"/>
                  <a:gd name="T14" fmla="*/ 209990882 w 20"/>
                  <a:gd name="T15" fmla="*/ 63524291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"/>
                  <a:gd name="T25" fmla="*/ 0 h 8"/>
                  <a:gd name="T26" fmla="*/ 20 w 20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" h="8">
                    <a:moveTo>
                      <a:pt x="20" y="5"/>
                    </a:moveTo>
                    <a:cubicBezTo>
                      <a:pt x="19" y="7"/>
                      <a:pt x="18" y="8"/>
                      <a:pt x="16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20" y="3"/>
                      <a:pt x="20" y="5"/>
                    </a:cubicBez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3" name="Freeform 64"/>
              <p:cNvSpPr>
                <a:spLocks noChangeArrowheads="1"/>
              </p:cNvSpPr>
              <p:nvPr/>
            </p:nvSpPr>
            <p:spPr bwMode="auto">
              <a:xfrm>
                <a:off x="1679756" y="1544961"/>
                <a:ext cx="57029" cy="18146"/>
              </a:xfrm>
              <a:custGeom>
                <a:avLst/>
                <a:gdLst>
                  <a:gd name="T0" fmla="*/ 180057326 w 17"/>
                  <a:gd name="T1" fmla="*/ 36585360 h 6"/>
                  <a:gd name="T2" fmla="*/ 157550999 w 17"/>
                  <a:gd name="T3" fmla="*/ 54879553 h 6"/>
                  <a:gd name="T4" fmla="*/ 22506327 w 17"/>
                  <a:gd name="T5" fmla="*/ 54879553 h 6"/>
                  <a:gd name="T6" fmla="*/ 0 w 17"/>
                  <a:gd name="T7" fmla="*/ 27439776 h 6"/>
                  <a:gd name="T8" fmla="*/ 0 w 17"/>
                  <a:gd name="T9" fmla="*/ 27439776 h 6"/>
                  <a:gd name="T10" fmla="*/ 22506327 w 17"/>
                  <a:gd name="T11" fmla="*/ 0 h 6"/>
                  <a:gd name="T12" fmla="*/ 157550999 w 17"/>
                  <a:gd name="T13" fmla="*/ 0 h 6"/>
                  <a:gd name="T14" fmla="*/ 180057326 w 17"/>
                  <a:gd name="T15" fmla="*/ 36585360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6"/>
                  <a:gd name="T26" fmla="*/ 17 w 17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6">
                    <a:moveTo>
                      <a:pt x="16" y="4"/>
                    </a:moveTo>
                    <a:cubicBezTo>
                      <a:pt x="16" y="5"/>
                      <a:pt x="15" y="6"/>
                      <a:pt x="14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7" y="2"/>
                      <a:pt x="16" y="4"/>
                    </a:cubicBez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4" name="Freeform 65"/>
              <p:cNvSpPr>
                <a:spLocks noChangeArrowheads="1"/>
              </p:cNvSpPr>
              <p:nvPr/>
            </p:nvSpPr>
            <p:spPr bwMode="auto">
              <a:xfrm>
                <a:off x="1150944" y="2327810"/>
                <a:ext cx="160717" cy="54437"/>
              </a:xfrm>
              <a:custGeom>
                <a:avLst/>
                <a:gdLst>
                  <a:gd name="T0" fmla="*/ 538124044 w 48"/>
                  <a:gd name="T1" fmla="*/ 115756878 h 16"/>
                  <a:gd name="T2" fmla="*/ 269063696 w 48"/>
                  <a:gd name="T3" fmla="*/ 185211686 h 16"/>
                  <a:gd name="T4" fmla="*/ 0 w 48"/>
                  <a:gd name="T5" fmla="*/ 81029475 h 16"/>
                  <a:gd name="T6" fmla="*/ 269063696 w 48"/>
                  <a:gd name="T7" fmla="*/ 11574667 h 16"/>
                  <a:gd name="T8" fmla="*/ 538124044 w 48"/>
                  <a:gd name="T9" fmla="*/ 11575687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16"/>
                  <a:gd name="T17" fmla="*/ 48 w 48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16">
                    <a:moveTo>
                      <a:pt x="48" y="10"/>
                    </a:moveTo>
                    <a:cubicBezTo>
                      <a:pt x="48" y="14"/>
                      <a:pt x="37" y="16"/>
                      <a:pt x="24" y="16"/>
                    </a:cubicBezTo>
                    <a:cubicBezTo>
                      <a:pt x="10" y="15"/>
                      <a:pt x="0" y="11"/>
                      <a:pt x="0" y="7"/>
                    </a:cubicBezTo>
                    <a:cubicBezTo>
                      <a:pt x="0" y="3"/>
                      <a:pt x="11" y="0"/>
                      <a:pt x="24" y="1"/>
                    </a:cubicBezTo>
                    <a:cubicBezTo>
                      <a:pt x="38" y="1"/>
                      <a:pt x="48" y="5"/>
                      <a:pt x="48" y="10"/>
                    </a:cubicBezTo>
                    <a:close/>
                  </a:path>
                </a:pathLst>
              </a:custGeom>
              <a:solidFill>
                <a:srgbClr val="FFE9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5" name="Freeform 66"/>
              <p:cNvSpPr>
                <a:spLocks noChangeArrowheads="1"/>
              </p:cNvSpPr>
              <p:nvPr/>
            </p:nvSpPr>
            <p:spPr bwMode="auto">
              <a:xfrm>
                <a:off x="1809367" y="438085"/>
                <a:ext cx="370688" cy="567696"/>
              </a:xfrm>
              <a:custGeom>
                <a:avLst/>
                <a:gdLst>
                  <a:gd name="T0" fmla="*/ 0 w 111"/>
                  <a:gd name="T1" fmla="*/ 991930905 h 171"/>
                  <a:gd name="T2" fmla="*/ 200745919 w 111"/>
                  <a:gd name="T3" fmla="*/ 1697304804 h 171"/>
                  <a:gd name="T4" fmla="*/ 200745919 w 111"/>
                  <a:gd name="T5" fmla="*/ 1884671043 h 171"/>
                  <a:gd name="T6" fmla="*/ 1204465498 w 111"/>
                  <a:gd name="T7" fmla="*/ 760480250 h 171"/>
                  <a:gd name="T8" fmla="*/ 1104095878 w 111"/>
                  <a:gd name="T9" fmla="*/ 330644742 h 171"/>
                  <a:gd name="T10" fmla="*/ 468402693 w 111"/>
                  <a:gd name="T11" fmla="*/ 220428721 h 171"/>
                  <a:gd name="T12" fmla="*/ 301115540 w 111"/>
                  <a:gd name="T13" fmla="*/ 650267549 h 171"/>
                  <a:gd name="T14" fmla="*/ 189591884 w 111"/>
                  <a:gd name="T15" fmla="*/ 837630468 h 171"/>
                  <a:gd name="T16" fmla="*/ 0 w 111"/>
                  <a:gd name="T17" fmla="*/ 991930905 h 17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1"/>
                  <a:gd name="T28" fmla="*/ 0 h 171"/>
                  <a:gd name="T29" fmla="*/ 111 w 111"/>
                  <a:gd name="T30" fmla="*/ 171 h 17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1" h="171">
                    <a:moveTo>
                      <a:pt x="0" y="90"/>
                    </a:moveTo>
                    <a:cubicBezTo>
                      <a:pt x="17" y="106"/>
                      <a:pt x="18" y="132"/>
                      <a:pt x="18" y="154"/>
                    </a:cubicBezTo>
                    <a:cubicBezTo>
                      <a:pt x="18" y="160"/>
                      <a:pt x="18" y="165"/>
                      <a:pt x="18" y="171"/>
                    </a:cubicBezTo>
                    <a:cubicBezTo>
                      <a:pt x="42" y="155"/>
                      <a:pt x="103" y="94"/>
                      <a:pt x="108" y="69"/>
                    </a:cubicBezTo>
                    <a:cubicBezTo>
                      <a:pt x="111" y="55"/>
                      <a:pt x="103" y="43"/>
                      <a:pt x="99" y="30"/>
                    </a:cubicBezTo>
                    <a:cubicBezTo>
                      <a:pt x="96" y="20"/>
                      <a:pt x="74" y="0"/>
                      <a:pt x="42" y="20"/>
                    </a:cubicBezTo>
                    <a:cubicBezTo>
                      <a:pt x="36" y="33"/>
                      <a:pt x="33" y="46"/>
                      <a:pt x="27" y="59"/>
                    </a:cubicBezTo>
                    <a:cubicBezTo>
                      <a:pt x="24" y="65"/>
                      <a:pt x="21" y="71"/>
                      <a:pt x="17" y="76"/>
                    </a:cubicBezTo>
                    <a:cubicBezTo>
                      <a:pt x="12" y="82"/>
                      <a:pt x="5" y="85"/>
                      <a:pt x="0" y="90"/>
                    </a:cubicBezTo>
                    <a:close/>
                  </a:path>
                </a:pathLst>
              </a:custGeom>
              <a:solidFill>
                <a:srgbClr val="5139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6" name="Freeform 67"/>
              <p:cNvSpPr>
                <a:spLocks noChangeArrowheads="1"/>
              </p:cNvSpPr>
              <p:nvPr/>
            </p:nvSpPr>
            <p:spPr bwMode="auto">
              <a:xfrm>
                <a:off x="1622727" y="404386"/>
                <a:ext cx="256630" cy="313659"/>
              </a:xfrm>
              <a:custGeom>
                <a:avLst/>
                <a:gdLst>
                  <a:gd name="T0" fmla="*/ 855311129 w 77"/>
                  <a:gd name="T1" fmla="*/ 55671136 h 94"/>
                  <a:gd name="T2" fmla="*/ 0 w 77"/>
                  <a:gd name="T3" fmla="*/ 1046616684 h 94"/>
                  <a:gd name="T4" fmla="*/ 844202716 w 77"/>
                  <a:gd name="T5" fmla="*/ 89072482 h 94"/>
                  <a:gd name="T6" fmla="*/ 855311129 w 77"/>
                  <a:gd name="T7" fmla="*/ 55671136 h 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7"/>
                  <a:gd name="T13" fmla="*/ 0 h 94"/>
                  <a:gd name="T14" fmla="*/ 77 w 77"/>
                  <a:gd name="T15" fmla="*/ 94 h 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7" h="94">
                    <a:moveTo>
                      <a:pt x="77" y="5"/>
                    </a:moveTo>
                    <a:cubicBezTo>
                      <a:pt x="60" y="0"/>
                      <a:pt x="17" y="83"/>
                      <a:pt x="0" y="94"/>
                    </a:cubicBezTo>
                    <a:cubicBezTo>
                      <a:pt x="35" y="87"/>
                      <a:pt x="70" y="41"/>
                      <a:pt x="76" y="8"/>
                    </a:cubicBezTo>
                    <a:lnTo>
                      <a:pt x="77" y="5"/>
                    </a:lnTo>
                    <a:close/>
                  </a:path>
                </a:pathLst>
              </a:custGeom>
              <a:solidFill>
                <a:srgbClr val="3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7" name="Freeform 68"/>
              <p:cNvSpPr>
                <a:spLocks noChangeArrowheads="1"/>
              </p:cNvSpPr>
              <p:nvPr/>
            </p:nvSpPr>
            <p:spPr bwMode="auto">
              <a:xfrm>
                <a:off x="1182051" y="111466"/>
                <a:ext cx="528812" cy="127019"/>
              </a:xfrm>
              <a:custGeom>
                <a:avLst/>
                <a:gdLst>
                  <a:gd name="T0" fmla="*/ 0 w 159"/>
                  <a:gd name="T1" fmla="*/ 413400049 h 38"/>
                  <a:gd name="T2" fmla="*/ 674744157 w 159"/>
                  <a:gd name="T3" fmla="*/ 44690632 h 38"/>
                  <a:gd name="T4" fmla="*/ 895970495 w 159"/>
                  <a:gd name="T5" fmla="*/ 11174329 h 38"/>
                  <a:gd name="T6" fmla="*/ 1460099820 w 159"/>
                  <a:gd name="T7" fmla="*/ 145249569 h 38"/>
                  <a:gd name="T8" fmla="*/ 1758755543 w 159"/>
                  <a:gd name="T9" fmla="*/ 402229062 h 38"/>
                  <a:gd name="T10" fmla="*/ 1404790741 w 159"/>
                  <a:gd name="T11" fmla="*/ 391054732 h 38"/>
                  <a:gd name="T12" fmla="*/ 1050829265 w 159"/>
                  <a:gd name="T13" fmla="*/ 346364100 h 38"/>
                  <a:gd name="T14" fmla="*/ 365023292 w 159"/>
                  <a:gd name="T15" fmla="*/ 335189771 h 38"/>
                  <a:gd name="T16" fmla="*/ 0 w 159"/>
                  <a:gd name="T17" fmla="*/ 413400049 h 3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9"/>
                  <a:gd name="T28" fmla="*/ 0 h 38"/>
                  <a:gd name="T29" fmla="*/ 159 w 159"/>
                  <a:gd name="T30" fmla="*/ 38 h 3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9" h="38">
                    <a:moveTo>
                      <a:pt x="0" y="37"/>
                    </a:moveTo>
                    <a:cubicBezTo>
                      <a:pt x="21" y="28"/>
                      <a:pt x="39" y="12"/>
                      <a:pt x="61" y="4"/>
                    </a:cubicBezTo>
                    <a:cubicBezTo>
                      <a:pt x="68" y="2"/>
                      <a:pt x="74" y="1"/>
                      <a:pt x="81" y="1"/>
                    </a:cubicBezTo>
                    <a:cubicBezTo>
                      <a:pt x="100" y="0"/>
                      <a:pt x="116" y="3"/>
                      <a:pt x="132" y="13"/>
                    </a:cubicBezTo>
                    <a:cubicBezTo>
                      <a:pt x="141" y="18"/>
                      <a:pt x="155" y="27"/>
                      <a:pt x="159" y="36"/>
                    </a:cubicBezTo>
                    <a:cubicBezTo>
                      <a:pt x="158" y="35"/>
                      <a:pt x="130" y="35"/>
                      <a:pt x="127" y="35"/>
                    </a:cubicBezTo>
                    <a:cubicBezTo>
                      <a:pt x="116" y="34"/>
                      <a:pt x="106" y="33"/>
                      <a:pt x="95" y="31"/>
                    </a:cubicBezTo>
                    <a:cubicBezTo>
                      <a:pt x="75" y="29"/>
                      <a:pt x="54" y="27"/>
                      <a:pt x="33" y="30"/>
                    </a:cubicBezTo>
                    <a:cubicBezTo>
                      <a:pt x="22" y="31"/>
                      <a:pt x="11" y="38"/>
                      <a:pt x="0" y="37"/>
                    </a:cubicBezTo>
                    <a:close/>
                  </a:path>
                </a:pathLst>
              </a:custGeom>
              <a:solidFill>
                <a:srgbClr val="5139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8" name="Freeform 69"/>
              <p:cNvSpPr>
                <a:spLocks noChangeArrowheads="1"/>
              </p:cNvSpPr>
              <p:nvPr/>
            </p:nvSpPr>
            <p:spPr bwMode="auto">
              <a:xfrm>
                <a:off x="230706" y="222931"/>
                <a:ext cx="228115" cy="282552"/>
              </a:xfrm>
              <a:custGeom>
                <a:avLst/>
                <a:gdLst>
                  <a:gd name="T0" fmla="*/ 10929684 w 69"/>
                  <a:gd name="T1" fmla="*/ 0 h 85"/>
                  <a:gd name="T2" fmla="*/ 43718736 w 69"/>
                  <a:gd name="T3" fmla="*/ 232048323 h 85"/>
                  <a:gd name="T4" fmla="*/ 142085891 w 69"/>
                  <a:gd name="T5" fmla="*/ 453047201 h 85"/>
                  <a:gd name="T6" fmla="*/ 415331295 w 69"/>
                  <a:gd name="T7" fmla="*/ 751395520 h 85"/>
                  <a:gd name="T8" fmla="*/ 754151496 w 69"/>
                  <a:gd name="T9" fmla="*/ 939242738 h 85"/>
                  <a:gd name="T10" fmla="*/ 174874943 w 69"/>
                  <a:gd name="T11" fmla="*/ 331496655 h 85"/>
                  <a:gd name="T12" fmla="*/ 109296839 w 69"/>
                  <a:gd name="T13" fmla="*/ 154698882 h 85"/>
                  <a:gd name="T14" fmla="*/ 10929684 w 69"/>
                  <a:gd name="T15" fmla="*/ 0 h 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9"/>
                  <a:gd name="T25" fmla="*/ 0 h 85"/>
                  <a:gd name="T26" fmla="*/ 69 w 69"/>
                  <a:gd name="T27" fmla="*/ 85 h 8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9" h="85">
                    <a:moveTo>
                      <a:pt x="1" y="0"/>
                    </a:moveTo>
                    <a:cubicBezTo>
                      <a:pt x="0" y="7"/>
                      <a:pt x="3" y="15"/>
                      <a:pt x="4" y="21"/>
                    </a:cubicBezTo>
                    <a:cubicBezTo>
                      <a:pt x="6" y="28"/>
                      <a:pt x="9" y="35"/>
                      <a:pt x="13" y="41"/>
                    </a:cubicBezTo>
                    <a:cubicBezTo>
                      <a:pt x="19" y="52"/>
                      <a:pt x="27" y="62"/>
                      <a:pt x="38" y="68"/>
                    </a:cubicBezTo>
                    <a:cubicBezTo>
                      <a:pt x="47" y="74"/>
                      <a:pt x="58" y="84"/>
                      <a:pt x="69" y="85"/>
                    </a:cubicBezTo>
                    <a:cubicBezTo>
                      <a:pt x="44" y="73"/>
                      <a:pt x="28" y="55"/>
                      <a:pt x="16" y="30"/>
                    </a:cubicBezTo>
                    <a:cubicBezTo>
                      <a:pt x="13" y="25"/>
                      <a:pt x="12" y="19"/>
                      <a:pt x="10" y="14"/>
                    </a:cubicBezTo>
                    <a:cubicBezTo>
                      <a:pt x="8" y="10"/>
                      <a:pt x="6" y="3"/>
                      <a:pt x="1" y="0"/>
                    </a:cubicBezTo>
                    <a:close/>
                  </a:path>
                </a:pathLst>
              </a:custGeom>
              <a:solidFill>
                <a:srgbClr val="3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9" name="Freeform 70"/>
              <p:cNvSpPr>
                <a:spLocks noChangeArrowheads="1"/>
              </p:cNvSpPr>
              <p:nvPr/>
            </p:nvSpPr>
            <p:spPr bwMode="auto">
              <a:xfrm>
                <a:off x="406977" y="209970"/>
                <a:ext cx="202193" cy="212562"/>
              </a:xfrm>
              <a:custGeom>
                <a:avLst/>
                <a:gdLst>
                  <a:gd name="T0" fmla="*/ 560329837 w 61"/>
                  <a:gd name="T1" fmla="*/ 628761717 h 64"/>
                  <a:gd name="T2" fmla="*/ 219737386 w 61"/>
                  <a:gd name="T3" fmla="*/ 308865871 h 64"/>
                  <a:gd name="T4" fmla="*/ 0 w 61"/>
                  <a:gd name="T5" fmla="*/ 0 h 64"/>
                  <a:gd name="T6" fmla="*/ 164803868 w 61"/>
                  <a:gd name="T7" fmla="*/ 430205560 h 64"/>
                  <a:gd name="T8" fmla="*/ 670196873 w 61"/>
                  <a:gd name="T9" fmla="*/ 705978185 h 64"/>
                  <a:gd name="T10" fmla="*/ 659208844 w 61"/>
                  <a:gd name="T11" fmla="*/ 694948210 h 64"/>
                  <a:gd name="T12" fmla="*/ 560329837 w 61"/>
                  <a:gd name="T13" fmla="*/ 628761717 h 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"/>
                  <a:gd name="T22" fmla="*/ 0 h 64"/>
                  <a:gd name="T23" fmla="*/ 61 w 61"/>
                  <a:gd name="T24" fmla="*/ 64 h 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" h="64">
                    <a:moveTo>
                      <a:pt x="51" y="57"/>
                    </a:moveTo>
                    <a:cubicBezTo>
                      <a:pt x="40" y="50"/>
                      <a:pt x="27" y="39"/>
                      <a:pt x="20" y="28"/>
                    </a:cubicBezTo>
                    <a:cubicBezTo>
                      <a:pt x="14" y="17"/>
                      <a:pt x="9" y="9"/>
                      <a:pt x="0" y="0"/>
                    </a:cubicBezTo>
                    <a:cubicBezTo>
                      <a:pt x="2" y="12"/>
                      <a:pt x="8" y="30"/>
                      <a:pt x="15" y="39"/>
                    </a:cubicBezTo>
                    <a:cubicBezTo>
                      <a:pt x="24" y="52"/>
                      <a:pt x="45" y="61"/>
                      <a:pt x="61" y="64"/>
                    </a:cubicBezTo>
                    <a:cubicBezTo>
                      <a:pt x="61" y="63"/>
                      <a:pt x="60" y="63"/>
                      <a:pt x="60" y="63"/>
                    </a:cubicBezTo>
                    <a:cubicBezTo>
                      <a:pt x="57" y="62"/>
                      <a:pt x="54" y="60"/>
                      <a:pt x="51" y="57"/>
                    </a:cubicBezTo>
                    <a:close/>
                  </a:path>
                </a:pathLst>
              </a:custGeom>
              <a:solidFill>
                <a:srgbClr val="3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20" name="Oval 71"/>
              <p:cNvSpPr>
                <a:spLocks noChangeArrowheads="1"/>
              </p:cNvSpPr>
              <p:nvPr/>
            </p:nvSpPr>
            <p:spPr bwMode="auto">
              <a:xfrm>
                <a:off x="1140575" y="1920833"/>
                <a:ext cx="90728" cy="36291"/>
              </a:xfrm>
              <a:prstGeom prst="ellipse">
                <a:avLst/>
              </a:pr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1421" name="Freeform 72"/>
              <p:cNvSpPr>
                <a:spLocks noChangeArrowheads="1"/>
              </p:cNvSpPr>
              <p:nvPr/>
            </p:nvSpPr>
            <p:spPr bwMode="auto">
              <a:xfrm>
                <a:off x="1897502" y="1438681"/>
                <a:ext cx="222931" cy="269590"/>
              </a:xfrm>
              <a:custGeom>
                <a:avLst/>
                <a:gdLst>
                  <a:gd name="T0" fmla="*/ 132853567 w 67"/>
                  <a:gd name="T1" fmla="*/ 875112438 h 81"/>
                  <a:gd name="T2" fmla="*/ 453914135 w 67"/>
                  <a:gd name="T3" fmla="*/ 166160632 h 81"/>
                  <a:gd name="T4" fmla="*/ 520340918 w 67"/>
                  <a:gd name="T5" fmla="*/ 720031622 h 81"/>
                  <a:gd name="T6" fmla="*/ 132853567 w 67"/>
                  <a:gd name="T7" fmla="*/ 875112438 h 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"/>
                  <a:gd name="T13" fmla="*/ 0 h 81"/>
                  <a:gd name="T14" fmla="*/ 67 w 67"/>
                  <a:gd name="T15" fmla="*/ 81 h 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" h="81">
                    <a:moveTo>
                      <a:pt x="12" y="79"/>
                    </a:moveTo>
                    <a:cubicBezTo>
                      <a:pt x="12" y="79"/>
                      <a:pt x="0" y="0"/>
                      <a:pt x="41" y="15"/>
                    </a:cubicBezTo>
                    <a:cubicBezTo>
                      <a:pt x="67" y="24"/>
                      <a:pt x="62" y="50"/>
                      <a:pt x="47" y="65"/>
                    </a:cubicBezTo>
                    <a:cubicBezTo>
                      <a:pt x="37" y="75"/>
                      <a:pt x="22" y="81"/>
                      <a:pt x="12" y="79"/>
                    </a:cubicBezTo>
                    <a:close/>
                  </a:path>
                </a:pathLst>
              </a:custGeom>
              <a:solidFill>
                <a:srgbClr val="F7CE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22" name="Freeform 73"/>
              <p:cNvSpPr>
                <a:spLocks noChangeArrowheads="1"/>
              </p:cNvSpPr>
              <p:nvPr/>
            </p:nvSpPr>
            <p:spPr bwMode="auto">
              <a:xfrm>
                <a:off x="1928609" y="1500894"/>
                <a:ext cx="186640" cy="207377"/>
              </a:xfrm>
              <a:custGeom>
                <a:avLst/>
                <a:gdLst>
                  <a:gd name="T0" fmla="*/ 22216826 w 56"/>
                  <a:gd name="T1" fmla="*/ 660070957 h 62"/>
                  <a:gd name="T2" fmla="*/ 0 w 56"/>
                  <a:gd name="T3" fmla="*/ 436317863 h 62"/>
                  <a:gd name="T4" fmla="*/ 522072074 w 56"/>
                  <a:gd name="T5" fmla="*/ 346817964 h 62"/>
                  <a:gd name="T6" fmla="*/ 22216826 w 56"/>
                  <a:gd name="T7" fmla="*/ 660070957 h 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"/>
                  <a:gd name="T13" fmla="*/ 0 h 62"/>
                  <a:gd name="T14" fmla="*/ 56 w 56"/>
                  <a:gd name="T15" fmla="*/ 62 h 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" h="62">
                    <a:moveTo>
                      <a:pt x="2" y="5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56" y="0"/>
                      <a:pt x="47" y="31"/>
                    </a:cubicBezTo>
                    <a:cubicBezTo>
                      <a:pt x="38" y="62"/>
                      <a:pt x="2" y="59"/>
                      <a:pt x="2" y="59"/>
                    </a:cubicBezTo>
                    <a:close/>
                  </a:path>
                </a:pathLst>
              </a:custGeom>
              <a:solidFill>
                <a:srgbClr val="E5B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23" name="Freeform 74"/>
              <p:cNvSpPr>
                <a:spLocks noChangeArrowheads="1"/>
              </p:cNvSpPr>
              <p:nvPr/>
            </p:nvSpPr>
            <p:spPr bwMode="auto">
              <a:xfrm>
                <a:off x="1430903" y="2714051"/>
                <a:ext cx="127019" cy="178864"/>
              </a:xfrm>
              <a:custGeom>
                <a:avLst/>
                <a:gdLst>
                  <a:gd name="T0" fmla="*/ 0 w 49"/>
                  <a:gd name="T1" fmla="*/ 33597917 h 69"/>
                  <a:gd name="T2" fmla="*/ 309102033 w 49"/>
                  <a:gd name="T3" fmla="*/ 0 h 69"/>
                  <a:gd name="T4" fmla="*/ 329261762 w 49"/>
                  <a:gd name="T5" fmla="*/ 335984359 h 69"/>
                  <a:gd name="T6" fmla="*/ 235187344 w 49"/>
                  <a:gd name="T7" fmla="*/ 463656964 h 69"/>
                  <a:gd name="T8" fmla="*/ 80636327 w 49"/>
                  <a:gd name="T9" fmla="*/ 376301341 h 69"/>
                  <a:gd name="T10" fmla="*/ 0 w 49"/>
                  <a:gd name="T11" fmla="*/ 33597917 h 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9"/>
                  <a:gd name="T19" fmla="*/ 0 h 69"/>
                  <a:gd name="T20" fmla="*/ 49 w 49"/>
                  <a:gd name="T21" fmla="*/ 69 h 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9" h="69">
                    <a:moveTo>
                      <a:pt x="0" y="5"/>
                    </a:moveTo>
                    <a:lnTo>
                      <a:pt x="46" y="0"/>
                    </a:lnTo>
                    <a:lnTo>
                      <a:pt x="49" y="50"/>
                    </a:lnTo>
                    <a:lnTo>
                      <a:pt x="35" y="69"/>
                    </a:lnTo>
                    <a:lnTo>
                      <a:pt x="12" y="56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DDDA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24" name="Freeform 75"/>
              <p:cNvSpPr>
                <a:spLocks noChangeArrowheads="1"/>
              </p:cNvSpPr>
              <p:nvPr/>
            </p:nvSpPr>
            <p:spPr bwMode="auto">
              <a:xfrm>
                <a:off x="1441272" y="2714051"/>
                <a:ext cx="108873" cy="158126"/>
              </a:xfrm>
              <a:custGeom>
                <a:avLst/>
                <a:gdLst>
                  <a:gd name="T0" fmla="*/ 0 w 42"/>
                  <a:gd name="T1" fmla="*/ 40316946 h 61"/>
                  <a:gd name="T2" fmla="*/ 282222146 w 42"/>
                  <a:gd name="T3" fmla="*/ 0 h 61"/>
                  <a:gd name="T4" fmla="*/ 282222146 w 42"/>
                  <a:gd name="T5" fmla="*/ 315824282 h 61"/>
                  <a:gd name="T6" fmla="*/ 208307748 w 42"/>
                  <a:gd name="T7" fmla="*/ 409898883 h 61"/>
                  <a:gd name="T8" fmla="*/ 60476359 w 42"/>
                  <a:gd name="T9" fmla="*/ 369581938 h 61"/>
                  <a:gd name="T10" fmla="*/ 0 w 42"/>
                  <a:gd name="T11" fmla="*/ 40316946 h 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"/>
                  <a:gd name="T19" fmla="*/ 0 h 61"/>
                  <a:gd name="T20" fmla="*/ 42 w 42"/>
                  <a:gd name="T21" fmla="*/ 61 h 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" h="61">
                    <a:moveTo>
                      <a:pt x="0" y="6"/>
                    </a:moveTo>
                    <a:lnTo>
                      <a:pt x="42" y="0"/>
                    </a:lnTo>
                    <a:lnTo>
                      <a:pt x="42" y="47"/>
                    </a:lnTo>
                    <a:lnTo>
                      <a:pt x="31" y="61"/>
                    </a:lnTo>
                    <a:lnTo>
                      <a:pt x="9" y="5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25" name="Freeform 76"/>
              <p:cNvSpPr>
                <a:spLocks noChangeArrowheads="1"/>
              </p:cNvSpPr>
              <p:nvPr/>
            </p:nvSpPr>
            <p:spPr bwMode="auto">
              <a:xfrm>
                <a:off x="1443864" y="2716642"/>
                <a:ext cx="103689" cy="145164"/>
              </a:xfrm>
              <a:custGeom>
                <a:avLst/>
                <a:gdLst>
                  <a:gd name="T0" fmla="*/ 0 w 40"/>
                  <a:gd name="T1" fmla="*/ 40316709 h 56"/>
                  <a:gd name="T2" fmla="*/ 268785218 w 40"/>
                  <a:gd name="T3" fmla="*/ 0 h 56"/>
                  <a:gd name="T4" fmla="*/ 268785218 w 40"/>
                  <a:gd name="T5" fmla="*/ 295660185 h 56"/>
                  <a:gd name="T6" fmla="*/ 188148875 w 40"/>
                  <a:gd name="T7" fmla="*/ 376296195 h 56"/>
                  <a:gd name="T8" fmla="*/ 60476609 w 40"/>
                  <a:gd name="T9" fmla="*/ 335979486 h 56"/>
                  <a:gd name="T10" fmla="*/ 0 w 40"/>
                  <a:gd name="T11" fmla="*/ 40316709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"/>
                  <a:gd name="T19" fmla="*/ 0 h 56"/>
                  <a:gd name="T20" fmla="*/ 40 w 40"/>
                  <a:gd name="T21" fmla="*/ 56 h 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" h="56">
                    <a:moveTo>
                      <a:pt x="0" y="6"/>
                    </a:moveTo>
                    <a:lnTo>
                      <a:pt x="40" y="0"/>
                    </a:lnTo>
                    <a:lnTo>
                      <a:pt x="40" y="44"/>
                    </a:lnTo>
                    <a:lnTo>
                      <a:pt x="28" y="56"/>
                    </a:lnTo>
                    <a:lnTo>
                      <a:pt x="9" y="5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9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281" name="组合 94"/>
            <p:cNvGrpSpPr/>
            <p:nvPr/>
          </p:nvGrpSpPr>
          <p:grpSpPr bwMode="auto">
            <a:xfrm>
              <a:off x="1802915" y="8180"/>
              <a:ext cx="2741681" cy="5054821"/>
              <a:chOff x="0" y="0"/>
              <a:chExt cx="2741681" cy="5054821"/>
            </a:xfrm>
          </p:grpSpPr>
          <p:grpSp>
            <p:nvGrpSpPr>
              <p:cNvPr id="11282" name="组合 95"/>
              <p:cNvGrpSpPr/>
              <p:nvPr/>
            </p:nvGrpSpPr>
            <p:grpSpPr bwMode="auto">
              <a:xfrm>
                <a:off x="0" y="871340"/>
                <a:ext cx="2741681" cy="3782039"/>
                <a:chOff x="0" y="0"/>
                <a:chExt cx="2741681" cy="3782039"/>
              </a:xfrm>
            </p:grpSpPr>
            <p:grpSp>
              <p:nvGrpSpPr>
                <p:cNvPr id="11347" name="组合 160"/>
                <p:cNvGrpSpPr/>
                <p:nvPr/>
              </p:nvGrpSpPr>
              <p:grpSpPr bwMode="auto">
                <a:xfrm>
                  <a:off x="1194129" y="0"/>
                  <a:ext cx="1547552" cy="2011561"/>
                  <a:chOff x="0" y="0"/>
                  <a:chExt cx="1547552" cy="2011561"/>
                </a:xfrm>
              </p:grpSpPr>
              <p:sp>
                <p:nvSpPr>
                  <p:cNvPr id="11356" name="Freeform 7"/>
                  <p:cNvSpPr>
                    <a:spLocks noChangeArrowheads="1"/>
                  </p:cNvSpPr>
                  <p:nvPr/>
                </p:nvSpPr>
                <p:spPr bwMode="auto">
                  <a:xfrm>
                    <a:off x="1029109" y="0"/>
                    <a:ext cx="518443" cy="712860"/>
                  </a:xfrm>
                  <a:custGeom>
                    <a:avLst/>
                    <a:gdLst>
                      <a:gd name="T0" fmla="*/ 0 w 156"/>
                      <a:gd name="T1" fmla="*/ 2033776317 h 215"/>
                      <a:gd name="T2" fmla="*/ 320294750 w 156"/>
                      <a:gd name="T3" fmla="*/ 1198277872 h 215"/>
                      <a:gd name="T4" fmla="*/ 1005064899 w 156"/>
                      <a:gd name="T5" fmla="*/ 43975173 h 215"/>
                      <a:gd name="T6" fmla="*/ 1170734025 w 156"/>
                      <a:gd name="T7" fmla="*/ 164899438 h 215"/>
                      <a:gd name="T8" fmla="*/ 1115513198 w 156"/>
                      <a:gd name="T9" fmla="*/ 252846469 h 215"/>
                      <a:gd name="T10" fmla="*/ 1446851449 w 156"/>
                      <a:gd name="T11" fmla="*/ 175894060 h 215"/>
                      <a:gd name="T12" fmla="*/ 1380583799 w 156"/>
                      <a:gd name="T13" fmla="*/ 439735151 h 215"/>
                      <a:gd name="T14" fmla="*/ 1601477074 w 156"/>
                      <a:gd name="T15" fmla="*/ 406754600 h 215"/>
                      <a:gd name="T16" fmla="*/ 1281182324 w 156"/>
                      <a:gd name="T17" fmla="*/ 1451127657 h 215"/>
                      <a:gd name="T18" fmla="*/ 673723325 w 156"/>
                      <a:gd name="T19" fmla="*/ 2147483646 h 215"/>
                      <a:gd name="T20" fmla="*/ 530144524 w 156"/>
                      <a:gd name="T21" fmla="*/ 2147483646 h 215"/>
                      <a:gd name="T22" fmla="*/ 0 w 156"/>
                      <a:gd name="T23" fmla="*/ 2033776317 h 21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56"/>
                      <a:gd name="T37" fmla="*/ 0 h 215"/>
                      <a:gd name="T38" fmla="*/ 156 w 156"/>
                      <a:gd name="T39" fmla="*/ 215 h 21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56" h="215">
                        <a:moveTo>
                          <a:pt x="0" y="185"/>
                        </a:moveTo>
                        <a:cubicBezTo>
                          <a:pt x="29" y="109"/>
                          <a:pt x="29" y="109"/>
                          <a:pt x="29" y="109"/>
                        </a:cubicBezTo>
                        <a:cubicBezTo>
                          <a:pt x="29" y="109"/>
                          <a:pt x="60" y="10"/>
                          <a:pt x="91" y="4"/>
                        </a:cubicBezTo>
                        <a:cubicBezTo>
                          <a:pt x="91" y="4"/>
                          <a:pt x="113" y="0"/>
                          <a:pt x="106" y="15"/>
                        </a:cubicBezTo>
                        <a:cubicBezTo>
                          <a:pt x="101" y="23"/>
                          <a:pt x="101" y="23"/>
                          <a:pt x="101" y="23"/>
                        </a:cubicBezTo>
                        <a:cubicBezTo>
                          <a:pt x="101" y="23"/>
                          <a:pt x="120" y="7"/>
                          <a:pt x="131" y="16"/>
                        </a:cubicBezTo>
                        <a:cubicBezTo>
                          <a:pt x="131" y="16"/>
                          <a:pt x="138" y="21"/>
                          <a:pt x="125" y="40"/>
                        </a:cubicBezTo>
                        <a:cubicBezTo>
                          <a:pt x="125" y="40"/>
                          <a:pt x="133" y="25"/>
                          <a:pt x="145" y="37"/>
                        </a:cubicBezTo>
                        <a:cubicBezTo>
                          <a:pt x="156" y="49"/>
                          <a:pt x="128" y="74"/>
                          <a:pt x="116" y="132"/>
                        </a:cubicBezTo>
                        <a:cubicBezTo>
                          <a:pt x="105" y="189"/>
                          <a:pt x="61" y="202"/>
                          <a:pt x="61" y="202"/>
                        </a:cubicBezTo>
                        <a:cubicBezTo>
                          <a:pt x="48" y="215"/>
                          <a:pt x="48" y="215"/>
                          <a:pt x="48" y="215"/>
                        </a:cubicBezTo>
                        <a:lnTo>
                          <a:pt x="0" y="185"/>
                        </a:lnTo>
                        <a:close/>
                      </a:path>
                    </a:pathLst>
                  </a:custGeom>
                  <a:solidFill>
                    <a:srgbClr val="F9DA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7" name="Freeform 8"/>
                  <p:cNvSpPr>
                    <a:spLocks noChangeArrowheads="1"/>
                  </p:cNvSpPr>
                  <p:nvPr/>
                </p:nvSpPr>
                <p:spPr bwMode="auto">
                  <a:xfrm>
                    <a:off x="1029109" y="199601"/>
                    <a:ext cx="204786" cy="508074"/>
                  </a:xfrm>
                  <a:custGeom>
                    <a:avLst/>
                    <a:gdLst>
                      <a:gd name="T0" fmla="*/ 76368663 w 62"/>
                      <a:gd name="T1" fmla="*/ 1268146063 h 153"/>
                      <a:gd name="T2" fmla="*/ 76368663 w 62"/>
                      <a:gd name="T3" fmla="*/ 937323474 h 153"/>
                      <a:gd name="T4" fmla="*/ 414572742 w 62"/>
                      <a:gd name="T5" fmla="*/ 22053068 h 153"/>
                      <a:gd name="T6" fmla="*/ 512761023 w 62"/>
                      <a:gd name="T7" fmla="*/ 220547286 h 153"/>
                      <a:gd name="T8" fmla="*/ 523670832 w 62"/>
                      <a:gd name="T9" fmla="*/ 838079686 h 153"/>
                      <a:gd name="T10" fmla="*/ 76368663 w 62"/>
                      <a:gd name="T11" fmla="*/ 1268146063 h 15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62"/>
                      <a:gd name="T19" fmla="*/ 0 h 153"/>
                      <a:gd name="T20" fmla="*/ 62 w 62"/>
                      <a:gd name="T21" fmla="*/ 153 h 15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62" h="153">
                        <a:moveTo>
                          <a:pt x="7" y="115"/>
                        </a:moveTo>
                        <a:cubicBezTo>
                          <a:pt x="7" y="115"/>
                          <a:pt x="0" y="113"/>
                          <a:pt x="7" y="85"/>
                        </a:cubicBezTo>
                        <a:cubicBezTo>
                          <a:pt x="14" y="57"/>
                          <a:pt x="30" y="0"/>
                          <a:pt x="38" y="2"/>
                        </a:cubicBezTo>
                        <a:cubicBezTo>
                          <a:pt x="45" y="3"/>
                          <a:pt x="50" y="11"/>
                          <a:pt x="47" y="20"/>
                        </a:cubicBezTo>
                        <a:cubicBezTo>
                          <a:pt x="45" y="28"/>
                          <a:pt x="41" y="61"/>
                          <a:pt x="48" y="76"/>
                        </a:cubicBezTo>
                        <a:cubicBezTo>
                          <a:pt x="48" y="76"/>
                          <a:pt x="62" y="153"/>
                          <a:pt x="7" y="115"/>
                        </a:cubicBezTo>
                        <a:close/>
                      </a:path>
                    </a:pathLst>
                  </a:custGeom>
                  <a:solidFill>
                    <a:srgbClr val="F9DA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8" name="Freeform 9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1029109" y="0"/>
                    <a:ext cx="489930" cy="712860"/>
                  </a:xfrm>
                  <a:custGeom>
                    <a:avLst/>
                    <a:gdLst>
                      <a:gd name="T0" fmla="*/ 1588958852 w 148"/>
                      <a:gd name="T1" fmla="*/ 406754600 h 215"/>
                      <a:gd name="T2" fmla="*/ 1545126669 w 148"/>
                      <a:gd name="T3" fmla="*/ 373774050 h 215"/>
                      <a:gd name="T4" fmla="*/ 1545126669 w 148"/>
                      <a:gd name="T5" fmla="*/ 428743845 h 215"/>
                      <a:gd name="T6" fmla="*/ 1336916350 w 148"/>
                      <a:gd name="T7" fmla="*/ 967417333 h 215"/>
                      <a:gd name="T8" fmla="*/ 1128709341 w 148"/>
                      <a:gd name="T9" fmla="*/ 1033378434 h 215"/>
                      <a:gd name="T10" fmla="*/ 1424584026 w 148"/>
                      <a:gd name="T11" fmla="*/ 373774050 h 215"/>
                      <a:gd name="T12" fmla="*/ 1380748533 w 148"/>
                      <a:gd name="T13" fmla="*/ 417749223 h 215"/>
                      <a:gd name="T14" fmla="*/ 1457458992 w 148"/>
                      <a:gd name="T15" fmla="*/ 219869233 h 215"/>
                      <a:gd name="T16" fmla="*/ 1238291454 w 148"/>
                      <a:gd name="T17" fmla="*/ 626623834 h 215"/>
                      <a:gd name="T18" fmla="*/ 909541804 w 148"/>
                      <a:gd name="T19" fmla="*/ 703576242 h 215"/>
                      <a:gd name="T20" fmla="*/ 1139666559 w 148"/>
                      <a:gd name="T21" fmla="*/ 285827019 h 215"/>
                      <a:gd name="T22" fmla="*/ 1106791594 w 148"/>
                      <a:gd name="T23" fmla="*/ 252846469 h 215"/>
                      <a:gd name="T24" fmla="*/ 997209481 w 148"/>
                      <a:gd name="T25" fmla="*/ 43975173 h 215"/>
                      <a:gd name="T26" fmla="*/ 909541804 w 148"/>
                      <a:gd name="T27" fmla="*/ 76952408 h 215"/>
                      <a:gd name="T28" fmla="*/ 1051998882 w 148"/>
                      <a:gd name="T29" fmla="*/ 230860540 h 215"/>
                      <a:gd name="T30" fmla="*/ 909541804 w 148"/>
                      <a:gd name="T31" fmla="*/ 538676804 h 215"/>
                      <a:gd name="T32" fmla="*/ 525999441 w 148"/>
                      <a:gd name="T33" fmla="*/ 681590313 h 215"/>
                      <a:gd name="T34" fmla="*/ 493124476 w 148"/>
                      <a:gd name="T35" fmla="*/ 736556793 h 215"/>
                      <a:gd name="T36" fmla="*/ 493124476 w 148"/>
                      <a:gd name="T37" fmla="*/ 747551415 h 215"/>
                      <a:gd name="T38" fmla="*/ 504085005 w 148"/>
                      <a:gd name="T39" fmla="*/ 1187286566 h 215"/>
                      <a:gd name="T40" fmla="*/ 471210040 w 148"/>
                      <a:gd name="T41" fmla="*/ 1714968747 h 215"/>
                      <a:gd name="T42" fmla="*/ 252042502 w 148"/>
                      <a:gd name="T43" fmla="*/ 1747949298 h 215"/>
                      <a:gd name="T44" fmla="*/ 197249790 w 148"/>
                      <a:gd name="T45" fmla="*/ 1736954676 h 215"/>
                      <a:gd name="T46" fmla="*/ 153417607 w 148"/>
                      <a:gd name="T47" fmla="*/ 1638016339 h 215"/>
                      <a:gd name="T48" fmla="*/ 230124755 w 148"/>
                      <a:gd name="T49" fmla="*/ 1066358985 h 215"/>
                      <a:gd name="T50" fmla="*/ 76707148 w 148"/>
                      <a:gd name="T51" fmla="*/ 1594041166 h 215"/>
                      <a:gd name="T52" fmla="*/ 43832183 w 148"/>
                      <a:gd name="T53" fmla="*/ 1736954676 h 215"/>
                      <a:gd name="T54" fmla="*/ 43832183 w 148"/>
                      <a:gd name="T55" fmla="*/ 1890862808 h 215"/>
                      <a:gd name="T56" fmla="*/ 0 w 148"/>
                      <a:gd name="T57" fmla="*/ 2033776317 h 215"/>
                      <a:gd name="T58" fmla="*/ 668459830 w 148"/>
                      <a:gd name="T59" fmla="*/ 2147483646 h 215"/>
                      <a:gd name="T60" fmla="*/ 1534166140 w 148"/>
                      <a:gd name="T61" fmla="*/ 736556793 h 215"/>
                      <a:gd name="T62" fmla="*/ 1117748812 w 148"/>
                      <a:gd name="T63" fmla="*/ 1528080065 h 215"/>
                      <a:gd name="T64" fmla="*/ 1008166699 w 148"/>
                      <a:gd name="T65" fmla="*/ 1879868186 h 215"/>
                      <a:gd name="T66" fmla="*/ 635584865 w 148"/>
                      <a:gd name="T67" fmla="*/ 1627021717 h 215"/>
                      <a:gd name="T68" fmla="*/ 602709900 w 148"/>
                      <a:gd name="T69" fmla="*/ 1033378434 h 215"/>
                      <a:gd name="T70" fmla="*/ 953373987 w 148"/>
                      <a:gd name="T71" fmla="*/ 1176291944 h 215"/>
                      <a:gd name="T72" fmla="*/ 1117748812 w 148"/>
                      <a:gd name="T73" fmla="*/ 1528080065 h 215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148"/>
                      <a:gd name="T112" fmla="*/ 0 h 215"/>
                      <a:gd name="T113" fmla="*/ 148 w 148"/>
                      <a:gd name="T114" fmla="*/ 215 h 215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148" h="215">
                        <a:moveTo>
                          <a:pt x="147" y="47"/>
                        </a:moveTo>
                        <a:cubicBezTo>
                          <a:pt x="148" y="44"/>
                          <a:pt x="147" y="40"/>
                          <a:pt x="145" y="37"/>
                        </a:cubicBezTo>
                        <a:cubicBezTo>
                          <a:pt x="145" y="37"/>
                          <a:pt x="145" y="37"/>
                          <a:pt x="145" y="37"/>
                        </a:cubicBezTo>
                        <a:cubicBezTo>
                          <a:pt x="143" y="36"/>
                          <a:pt x="142" y="35"/>
                          <a:pt x="141" y="34"/>
                        </a:cubicBezTo>
                        <a:cubicBezTo>
                          <a:pt x="140" y="34"/>
                          <a:pt x="140" y="34"/>
                          <a:pt x="139" y="33"/>
                        </a:cubicBezTo>
                        <a:cubicBezTo>
                          <a:pt x="141" y="35"/>
                          <a:pt x="140" y="38"/>
                          <a:pt x="141" y="39"/>
                        </a:cubicBezTo>
                        <a:cubicBezTo>
                          <a:pt x="143" y="46"/>
                          <a:pt x="143" y="49"/>
                          <a:pt x="140" y="56"/>
                        </a:cubicBezTo>
                        <a:cubicBezTo>
                          <a:pt x="135" y="67"/>
                          <a:pt x="127" y="77"/>
                          <a:pt x="122" y="88"/>
                        </a:cubicBezTo>
                        <a:cubicBezTo>
                          <a:pt x="120" y="93"/>
                          <a:pt x="118" y="107"/>
                          <a:pt x="110" y="101"/>
                        </a:cubicBezTo>
                        <a:cubicBezTo>
                          <a:pt x="108" y="100"/>
                          <a:pt x="105" y="96"/>
                          <a:pt x="103" y="94"/>
                        </a:cubicBezTo>
                        <a:cubicBezTo>
                          <a:pt x="95" y="87"/>
                          <a:pt x="109" y="75"/>
                          <a:pt x="114" y="69"/>
                        </a:cubicBezTo>
                        <a:cubicBezTo>
                          <a:pt x="121" y="58"/>
                          <a:pt x="127" y="47"/>
                          <a:pt x="130" y="34"/>
                        </a:cubicBezTo>
                        <a:cubicBezTo>
                          <a:pt x="130" y="34"/>
                          <a:pt x="130" y="34"/>
                          <a:pt x="130" y="34"/>
                        </a:cubicBezTo>
                        <a:cubicBezTo>
                          <a:pt x="128" y="36"/>
                          <a:pt x="127" y="37"/>
                          <a:pt x="126" y="38"/>
                        </a:cubicBezTo>
                        <a:cubicBezTo>
                          <a:pt x="132" y="29"/>
                          <a:pt x="133" y="23"/>
                          <a:pt x="133" y="20"/>
                        </a:cubicBezTo>
                        <a:cubicBezTo>
                          <a:pt x="133" y="20"/>
                          <a:pt x="133" y="20"/>
                          <a:pt x="133" y="20"/>
                        </a:cubicBezTo>
                        <a:cubicBezTo>
                          <a:pt x="129" y="22"/>
                          <a:pt x="129" y="27"/>
                          <a:pt x="127" y="31"/>
                        </a:cubicBezTo>
                        <a:cubicBezTo>
                          <a:pt x="124" y="40"/>
                          <a:pt x="119" y="49"/>
                          <a:pt x="113" y="57"/>
                        </a:cubicBezTo>
                        <a:cubicBezTo>
                          <a:pt x="108" y="65"/>
                          <a:pt x="97" y="84"/>
                          <a:pt x="85" y="79"/>
                        </a:cubicBezTo>
                        <a:cubicBezTo>
                          <a:pt x="78" y="76"/>
                          <a:pt x="80" y="70"/>
                          <a:pt x="83" y="64"/>
                        </a:cubicBezTo>
                        <a:cubicBezTo>
                          <a:pt x="87" y="58"/>
                          <a:pt x="91" y="52"/>
                          <a:pt x="94" y="45"/>
                        </a:cubicBezTo>
                        <a:cubicBezTo>
                          <a:pt x="98" y="39"/>
                          <a:pt x="99" y="31"/>
                          <a:pt x="104" y="26"/>
                        </a:cubicBezTo>
                        <a:cubicBezTo>
                          <a:pt x="109" y="20"/>
                          <a:pt x="117" y="18"/>
                          <a:pt x="123" y="13"/>
                        </a:cubicBezTo>
                        <a:cubicBezTo>
                          <a:pt x="113" y="13"/>
                          <a:pt x="101" y="23"/>
                          <a:pt x="101" y="23"/>
                        </a:cubicBezTo>
                        <a:cubicBezTo>
                          <a:pt x="106" y="15"/>
                          <a:pt x="106" y="15"/>
                          <a:pt x="106" y="15"/>
                        </a:cubicBezTo>
                        <a:cubicBezTo>
                          <a:pt x="113" y="0"/>
                          <a:pt x="91" y="4"/>
                          <a:pt x="91" y="4"/>
                        </a:cubicBezTo>
                        <a:cubicBezTo>
                          <a:pt x="89" y="4"/>
                          <a:pt x="86" y="6"/>
                          <a:pt x="83" y="7"/>
                        </a:cubicBezTo>
                        <a:cubicBezTo>
                          <a:pt x="83" y="7"/>
                          <a:pt x="83" y="7"/>
                          <a:pt x="83" y="7"/>
                        </a:cubicBezTo>
                        <a:cubicBezTo>
                          <a:pt x="88" y="7"/>
                          <a:pt x="99" y="7"/>
                          <a:pt x="99" y="11"/>
                        </a:cubicBezTo>
                        <a:cubicBezTo>
                          <a:pt x="98" y="15"/>
                          <a:pt x="98" y="16"/>
                          <a:pt x="96" y="21"/>
                        </a:cubicBezTo>
                        <a:cubicBezTo>
                          <a:pt x="94" y="25"/>
                          <a:pt x="93" y="28"/>
                          <a:pt x="91" y="31"/>
                        </a:cubicBezTo>
                        <a:cubicBezTo>
                          <a:pt x="89" y="37"/>
                          <a:pt x="86" y="43"/>
                          <a:pt x="83" y="49"/>
                        </a:cubicBezTo>
                        <a:cubicBezTo>
                          <a:pt x="78" y="57"/>
                          <a:pt x="73" y="68"/>
                          <a:pt x="63" y="72"/>
                        </a:cubicBezTo>
                        <a:cubicBezTo>
                          <a:pt x="54" y="75"/>
                          <a:pt x="54" y="65"/>
                          <a:pt x="48" y="62"/>
                        </a:cubicBezTo>
                        <a:cubicBezTo>
                          <a:pt x="47" y="63"/>
                          <a:pt x="47" y="63"/>
                          <a:pt x="47" y="64"/>
                        </a:cubicBezTo>
                        <a:cubicBezTo>
                          <a:pt x="46" y="65"/>
                          <a:pt x="46" y="66"/>
                          <a:pt x="45" y="67"/>
                        </a:cubicBezTo>
                        <a:cubicBezTo>
                          <a:pt x="45" y="66"/>
                          <a:pt x="45" y="66"/>
                          <a:pt x="45" y="66"/>
                        </a:cubicBezTo>
                        <a:cubicBezTo>
                          <a:pt x="45" y="67"/>
                          <a:pt x="44" y="68"/>
                          <a:pt x="45" y="68"/>
                        </a:cubicBezTo>
                        <a:cubicBezTo>
                          <a:pt x="49" y="75"/>
                          <a:pt x="46" y="86"/>
                          <a:pt x="44" y="95"/>
                        </a:cubicBezTo>
                        <a:cubicBezTo>
                          <a:pt x="45" y="99"/>
                          <a:pt x="46" y="104"/>
                          <a:pt x="46" y="108"/>
                        </a:cubicBezTo>
                        <a:cubicBezTo>
                          <a:pt x="48" y="119"/>
                          <a:pt x="50" y="131"/>
                          <a:pt x="48" y="142"/>
                        </a:cubicBezTo>
                        <a:cubicBezTo>
                          <a:pt x="49" y="147"/>
                          <a:pt x="48" y="153"/>
                          <a:pt x="43" y="156"/>
                        </a:cubicBezTo>
                        <a:cubicBezTo>
                          <a:pt x="38" y="158"/>
                          <a:pt x="29" y="161"/>
                          <a:pt x="22" y="160"/>
                        </a:cubicBezTo>
                        <a:cubicBezTo>
                          <a:pt x="23" y="159"/>
                          <a:pt x="23" y="159"/>
                          <a:pt x="23" y="159"/>
                        </a:cubicBezTo>
                        <a:cubicBezTo>
                          <a:pt x="22" y="159"/>
                          <a:pt x="21" y="158"/>
                          <a:pt x="20" y="158"/>
                        </a:cubicBezTo>
                        <a:cubicBezTo>
                          <a:pt x="19" y="158"/>
                          <a:pt x="19" y="158"/>
                          <a:pt x="18" y="158"/>
                        </a:cubicBezTo>
                        <a:cubicBezTo>
                          <a:pt x="17" y="158"/>
                          <a:pt x="16" y="157"/>
                          <a:pt x="16" y="156"/>
                        </a:cubicBezTo>
                        <a:cubicBezTo>
                          <a:pt x="15" y="154"/>
                          <a:pt x="14" y="152"/>
                          <a:pt x="14" y="149"/>
                        </a:cubicBezTo>
                        <a:cubicBezTo>
                          <a:pt x="8" y="133"/>
                          <a:pt x="15" y="113"/>
                          <a:pt x="22" y="98"/>
                        </a:cubicBezTo>
                        <a:cubicBezTo>
                          <a:pt x="22" y="98"/>
                          <a:pt x="22" y="97"/>
                          <a:pt x="21" y="97"/>
                        </a:cubicBezTo>
                        <a:cubicBezTo>
                          <a:pt x="20" y="98"/>
                          <a:pt x="20" y="99"/>
                          <a:pt x="20" y="100"/>
                        </a:cubicBezTo>
                        <a:cubicBezTo>
                          <a:pt x="14" y="116"/>
                          <a:pt x="10" y="133"/>
                          <a:pt x="7" y="145"/>
                        </a:cubicBezTo>
                        <a:cubicBezTo>
                          <a:pt x="5" y="150"/>
                          <a:pt x="4" y="154"/>
                          <a:pt x="4" y="158"/>
                        </a:cubicBezTo>
                        <a:cubicBezTo>
                          <a:pt x="4" y="158"/>
                          <a:pt x="4" y="158"/>
                          <a:pt x="4" y="158"/>
                        </a:cubicBezTo>
                        <a:cubicBezTo>
                          <a:pt x="3" y="166"/>
                          <a:pt x="4" y="170"/>
                          <a:pt x="4" y="172"/>
                        </a:cubicBezTo>
                        <a:cubicBezTo>
                          <a:pt x="4" y="172"/>
                          <a:pt x="4" y="172"/>
                          <a:pt x="4" y="172"/>
                        </a:cubicBezTo>
                        <a:cubicBezTo>
                          <a:pt x="5" y="173"/>
                          <a:pt x="5" y="173"/>
                          <a:pt x="5" y="173"/>
                        </a:cubicBezTo>
                        <a:cubicBezTo>
                          <a:pt x="0" y="185"/>
                          <a:pt x="0" y="185"/>
                          <a:pt x="0" y="185"/>
                        </a:cubicBezTo>
                        <a:cubicBezTo>
                          <a:pt x="48" y="215"/>
                          <a:pt x="48" y="215"/>
                          <a:pt x="48" y="215"/>
                        </a:cubicBezTo>
                        <a:cubicBezTo>
                          <a:pt x="61" y="202"/>
                          <a:pt x="61" y="202"/>
                          <a:pt x="61" y="202"/>
                        </a:cubicBezTo>
                        <a:cubicBezTo>
                          <a:pt x="61" y="202"/>
                          <a:pt x="105" y="189"/>
                          <a:pt x="116" y="132"/>
                        </a:cubicBezTo>
                        <a:cubicBezTo>
                          <a:pt x="122" y="103"/>
                          <a:pt x="132" y="82"/>
                          <a:pt x="140" y="67"/>
                        </a:cubicBezTo>
                        <a:cubicBezTo>
                          <a:pt x="142" y="60"/>
                          <a:pt x="145" y="54"/>
                          <a:pt x="147" y="47"/>
                        </a:cubicBezTo>
                        <a:close/>
                        <a:moveTo>
                          <a:pt x="102" y="139"/>
                        </a:moveTo>
                        <a:cubicBezTo>
                          <a:pt x="101" y="145"/>
                          <a:pt x="99" y="151"/>
                          <a:pt x="97" y="157"/>
                        </a:cubicBezTo>
                        <a:cubicBezTo>
                          <a:pt x="96" y="161"/>
                          <a:pt x="95" y="167"/>
                          <a:pt x="92" y="171"/>
                        </a:cubicBezTo>
                        <a:cubicBezTo>
                          <a:pt x="78" y="191"/>
                          <a:pt x="52" y="178"/>
                          <a:pt x="55" y="155"/>
                        </a:cubicBezTo>
                        <a:cubicBezTo>
                          <a:pt x="55" y="152"/>
                          <a:pt x="56" y="150"/>
                          <a:pt x="58" y="148"/>
                        </a:cubicBezTo>
                        <a:cubicBezTo>
                          <a:pt x="55" y="139"/>
                          <a:pt x="53" y="130"/>
                          <a:pt x="52" y="121"/>
                        </a:cubicBezTo>
                        <a:cubicBezTo>
                          <a:pt x="50" y="112"/>
                          <a:pt x="48" y="101"/>
                          <a:pt x="55" y="94"/>
                        </a:cubicBezTo>
                        <a:cubicBezTo>
                          <a:pt x="60" y="88"/>
                          <a:pt x="69" y="88"/>
                          <a:pt x="75" y="92"/>
                        </a:cubicBezTo>
                        <a:cubicBezTo>
                          <a:pt x="81" y="95"/>
                          <a:pt x="82" y="103"/>
                          <a:pt x="87" y="107"/>
                        </a:cubicBezTo>
                        <a:cubicBezTo>
                          <a:pt x="90" y="109"/>
                          <a:pt x="94" y="109"/>
                          <a:pt x="97" y="111"/>
                        </a:cubicBezTo>
                        <a:cubicBezTo>
                          <a:pt x="104" y="118"/>
                          <a:pt x="102" y="131"/>
                          <a:pt x="102" y="139"/>
                        </a:cubicBezTo>
                        <a:close/>
                      </a:path>
                    </a:pathLst>
                  </a:custGeom>
                  <a:solidFill>
                    <a:srgbClr val="F7CEA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9" name="Freeform 1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596209"/>
                    <a:ext cx="1223526" cy="1386836"/>
                  </a:xfrm>
                  <a:custGeom>
                    <a:avLst/>
                    <a:gdLst>
                      <a:gd name="T0" fmla="*/ 2147483646 w 368"/>
                      <a:gd name="T1" fmla="*/ 0 h 417"/>
                      <a:gd name="T2" fmla="*/ 884343314 w 368"/>
                      <a:gd name="T3" fmla="*/ 2147483646 h 417"/>
                      <a:gd name="T4" fmla="*/ 0 w 368"/>
                      <a:gd name="T5" fmla="*/ 2147483646 h 417"/>
                      <a:gd name="T6" fmla="*/ 22109913 w 368"/>
                      <a:gd name="T7" fmla="*/ 2147483646 h 417"/>
                      <a:gd name="T8" fmla="*/ 486388158 w 368"/>
                      <a:gd name="T9" fmla="*/ 2147483646 h 417"/>
                      <a:gd name="T10" fmla="*/ 486388158 w 368"/>
                      <a:gd name="T11" fmla="*/ 2147483646 h 417"/>
                      <a:gd name="T12" fmla="*/ 707473986 w 368"/>
                      <a:gd name="T13" fmla="*/ 2147483646 h 417"/>
                      <a:gd name="T14" fmla="*/ 1282298470 w 368"/>
                      <a:gd name="T15" fmla="*/ 2147483646 h 417"/>
                      <a:gd name="T16" fmla="*/ 1315460015 w 368"/>
                      <a:gd name="T17" fmla="*/ 2147483646 h 417"/>
                      <a:gd name="T18" fmla="*/ 1315460015 w 368"/>
                      <a:gd name="T19" fmla="*/ 2147483646 h 417"/>
                      <a:gd name="T20" fmla="*/ 1348621559 w 368"/>
                      <a:gd name="T21" fmla="*/ 2147483646 h 417"/>
                      <a:gd name="T22" fmla="*/ 1658143714 w 368"/>
                      <a:gd name="T23" fmla="*/ 2147483646 h 417"/>
                      <a:gd name="T24" fmla="*/ 2147483646 w 368"/>
                      <a:gd name="T25" fmla="*/ 464543500 h 417"/>
                      <a:gd name="T26" fmla="*/ 2147483646 w 368"/>
                      <a:gd name="T27" fmla="*/ 0 h 417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368"/>
                      <a:gd name="T43" fmla="*/ 0 h 417"/>
                      <a:gd name="T44" fmla="*/ 368 w 368"/>
                      <a:gd name="T45" fmla="*/ 417 h 417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368" h="417">
                        <a:moveTo>
                          <a:pt x="313" y="0"/>
                        </a:moveTo>
                        <a:cubicBezTo>
                          <a:pt x="80" y="324"/>
                          <a:pt x="80" y="324"/>
                          <a:pt x="80" y="324"/>
                        </a:cubicBezTo>
                        <a:cubicBezTo>
                          <a:pt x="80" y="324"/>
                          <a:pt x="58" y="356"/>
                          <a:pt x="0" y="356"/>
                        </a:cubicBezTo>
                        <a:cubicBezTo>
                          <a:pt x="1" y="358"/>
                          <a:pt x="2" y="360"/>
                          <a:pt x="2" y="363"/>
                        </a:cubicBezTo>
                        <a:cubicBezTo>
                          <a:pt x="16" y="360"/>
                          <a:pt x="30" y="360"/>
                          <a:pt x="44" y="362"/>
                        </a:cubicBezTo>
                        <a:cubicBezTo>
                          <a:pt x="44" y="362"/>
                          <a:pt x="44" y="362"/>
                          <a:pt x="44" y="362"/>
                        </a:cubicBezTo>
                        <a:cubicBezTo>
                          <a:pt x="50" y="359"/>
                          <a:pt x="57" y="357"/>
                          <a:pt x="64" y="356"/>
                        </a:cubicBezTo>
                        <a:cubicBezTo>
                          <a:pt x="90" y="355"/>
                          <a:pt x="108" y="371"/>
                          <a:pt x="116" y="393"/>
                        </a:cubicBezTo>
                        <a:cubicBezTo>
                          <a:pt x="118" y="398"/>
                          <a:pt x="118" y="403"/>
                          <a:pt x="119" y="408"/>
                        </a:cubicBezTo>
                        <a:cubicBezTo>
                          <a:pt x="119" y="408"/>
                          <a:pt x="119" y="408"/>
                          <a:pt x="119" y="408"/>
                        </a:cubicBezTo>
                        <a:cubicBezTo>
                          <a:pt x="120" y="410"/>
                          <a:pt x="120" y="415"/>
                          <a:pt x="122" y="417"/>
                        </a:cubicBezTo>
                        <a:cubicBezTo>
                          <a:pt x="122" y="391"/>
                          <a:pt x="140" y="363"/>
                          <a:pt x="150" y="348"/>
                        </a:cubicBezTo>
                        <a:cubicBezTo>
                          <a:pt x="161" y="331"/>
                          <a:pt x="323" y="157"/>
                          <a:pt x="363" y="42"/>
                        </a:cubicBezTo>
                        <a:cubicBezTo>
                          <a:pt x="363" y="42"/>
                          <a:pt x="368" y="32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F9F7F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0" name="Freeform 1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692122"/>
                    <a:ext cx="1213157" cy="1319439"/>
                  </a:xfrm>
                  <a:custGeom>
                    <a:avLst/>
                    <a:gdLst>
                      <a:gd name="T0" fmla="*/ 2147483646 w 365"/>
                      <a:gd name="T1" fmla="*/ 0 h 397"/>
                      <a:gd name="T2" fmla="*/ 2147483646 w 365"/>
                      <a:gd name="T3" fmla="*/ 2043475335 h 397"/>
                      <a:gd name="T4" fmla="*/ 2143136566 w 365"/>
                      <a:gd name="T5" fmla="*/ 2147483646 h 397"/>
                      <a:gd name="T6" fmla="*/ 1866958883 w 365"/>
                      <a:gd name="T7" fmla="*/ 2147483646 h 397"/>
                      <a:gd name="T8" fmla="*/ 1634970027 w 365"/>
                      <a:gd name="T9" fmla="*/ 2147483646 h 397"/>
                      <a:gd name="T10" fmla="*/ 1248321934 w 365"/>
                      <a:gd name="T11" fmla="*/ 2147483646 h 397"/>
                      <a:gd name="T12" fmla="*/ 817485014 w 365"/>
                      <a:gd name="T13" fmla="*/ 2147483646 h 397"/>
                      <a:gd name="T14" fmla="*/ 463977711 w 365"/>
                      <a:gd name="T15" fmla="*/ 2147483646 h 397"/>
                      <a:gd name="T16" fmla="*/ 475025749 w 365"/>
                      <a:gd name="T17" fmla="*/ 2147483646 h 397"/>
                      <a:gd name="T18" fmla="*/ 0 w 365"/>
                      <a:gd name="T19" fmla="*/ 2147483646 h 397"/>
                      <a:gd name="T20" fmla="*/ 22092752 w 365"/>
                      <a:gd name="T21" fmla="*/ 2147483646 h 397"/>
                      <a:gd name="T22" fmla="*/ 486073787 w 365"/>
                      <a:gd name="T23" fmla="*/ 2147483646 h 397"/>
                      <a:gd name="T24" fmla="*/ 486073787 w 365"/>
                      <a:gd name="T25" fmla="*/ 2147483646 h 397"/>
                      <a:gd name="T26" fmla="*/ 707014605 w 365"/>
                      <a:gd name="T27" fmla="*/ 2147483646 h 397"/>
                      <a:gd name="T28" fmla="*/ 1005285041 w 365"/>
                      <a:gd name="T29" fmla="*/ 2147483646 h 397"/>
                      <a:gd name="T30" fmla="*/ 1082614659 w 365"/>
                      <a:gd name="T31" fmla="*/ 2147483646 h 397"/>
                      <a:gd name="T32" fmla="*/ 1281462725 w 365"/>
                      <a:gd name="T33" fmla="*/ 2147483646 h 397"/>
                      <a:gd name="T34" fmla="*/ 1314603515 w 365"/>
                      <a:gd name="T35" fmla="*/ 2147483646 h 397"/>
                      <a:gd name="T36" fmla="*/ 1303558801 w 365"/>
                      <a:gd name="T37" fmla="*/ 2147483646 h 397"/>
                      <a:gd name="T38" fmla="*/ 1325651553 w 365"/>
                      <a:gd name="T39" fmla="*/ 2147483646 h 397"/>
                      <a:gd name="T40" fmla="*/ 1657066103 w 365"/>
                      <a:gd name="T41" fmla="*/ 2147483646 h 397"/>
                      <a:gd name="T42" fmla="*/ 2147483646 w 365"/>
                      <a:gd name="T43" fmla="*/ 143596175 h 397"/>
                      <a:gd name="T44" fmla="*/ 2147483646 w 365"/>
                      <a:gd name="T45" fmla="*/ 0 h 39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365"/>
                      <a:gd name="T70" fmla="*/ 0 h 397"/>
                      <a:gd name="T71" fmla="*/ 365 w 365"/>
                      <a:gd name="T72" fmla="*/ 397 h 397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365" h="397">
                        <a:moveTo>
                          <a:pt x="354" y="0"/>
                        </a:moveTo>
                        <a:cubicBezTo>
                          <a:pt x="322" y="62"/>
                          <a:pt x="292" y="131"/>
                          <a:pt x="244" y="185"/>
                        </a:cubicBezTo>
                        <a:cubicBezTo>
                          <a:pt x="228" y="203"/>
                          <a:pt x="211" y="220"/>
                          <a:pt x="194" y="237"/>
                        </a:cubicBezTo>
                        <a:cubicBezTo>
                          <a:pt x="185" y="246"/>
                          <a:pt x="177" y="255"/>
                          <a:pt x="169" y="263"/>
                        </a:cubicBezTo>
                        <a:cubicBezTo>
                          <a:pt x="162" y="271"/>
                          <a:pt x="157" y="280"/>
                          <a:pt x="148" y="287"/>
                        </a:cubicBezTo>
                        <a:cubicBezTo>
                          <a:pt x="140" y="295"/>
                          <a:pt x="124" y="277"/>
                          <a:pt x="113" y="280"/>
                        </a:cubicBezTo>
                        <a:cubicBezTo>
                          <a:pt x="100" y="284"/>
                          <a:pt x="88" y="287"/>
                          <a:pt x="74" y="290"/>
                        </a:cubicBezTo>
                        <a:cubicBezTo>
                          <a:pt x="63" y="293"/>
                          <a:pt x="52" y="314"/>
                          <a:pt x="42" y="319"/>
                        </a:cubicBezTo>
                        <a:cubicBezTo>
                          <a:pt x="42" y="320"/>
                          <a:pt x="43" y="320"/>
                          <a:pt x="43" y="321"/>
                        </a:cubicBezTo>
                        <a:cubicBezTo>
                          <a:pt x="29" y="323"/>
                          <a:pt x="15" y="325"/>
                          <a:pt x="0" y="327"/>
                        </a:cubicBezTo>
                        <a:cubicBezTo>
                          <a:pt x="1" y="329"/>
                          <a:pt x="2" y="331"/>
                          <a:pt x="2" y="334"/>
                        </a:cubicBezTo>
                        <a:cubicBezTo>
                          <a:pt x="16" y="331"/>
                          <a:pt x="30" y="331"/>
                          <a:pt x="44" y="333"/>
                        </a:cubicBezTo>
                        <a:cubicBezTo>
                          <a:pt x="44" y="333"/>
                          <a:pt x="44" y="333"/>
                          <a:pt x="44" y="333"/>
                        </a:cubicBezTo>
                        <a:cubicBezTo>
                          <a:pt x="50" y="330"/>
                          <a:pt x="57" y="328"/>
                          <a:pt x="64" y="327"/>
                        </a:cubicBezTo>
                        <a:cubicBezTo>
                          <a:pt x="74" y="327"/>
                          <a:pt x="83" y="329"/>
                          <a:pt x="91" y="334"/>
                        </a:cubicBezTo>
                        <a:cubicBezTo>
                          <a:pt x="94" y="335"/>
                          <a:pt x="96" y="337"/>
                          <a:pt x="98" y="339"/>
                        </a:cubicBezTo>
                        <a:cubicBezTo>
                          <a:pt x="106" y="345"/>
                          <a:pt x="112" y="354"/>
                          <a:pt x="116" y="364"/>
                        </a:cubicBezTo>
                        <a:cubicBezTo>
                          <a:pt x="118" y="369"/>
                          <a:pt x="118" y="374"/>
                          <a:pt x="119" y="379"/>
                        </a:cubicBezTo>
                        <a:cubicBezTo>
                          <a:pt x="119" y="379"/>
                          <a:pt x="118" y="378"/>
                          <a:pt x="118" y="378"/>
                        </a:cubicBezTo>
                        <a:cubicBezTo>
                          <a:pt x="119" y="380"/>
                          <a:pt x="119" y="395"/>
                          <a:pt x="120" y="397"/>
                        </a:cubicBezTo>
                        <a:cubicBezTo>
                          <a:pt x="121" y="391"/>
                          <a:pt x="126" y="355"/>
                          <a:pt x="150" y="319"/>
                        </a:cubicBezTo>
                        <a:cubicBezTo>
                          <a:pt x="161" y="302"/>
                          <a:pt x="323" y="128"/>
                          <a:pt x="363" y="13"/>
                        </a:cubicBezTo>
                        <a:cubicBezTo>
                          <a:pt x="363" y="13"/>
                          <a:pt x="365" y="9"/>
                          <a:pt x="354" y="0"/>
                        </a:cubicBezTo>
                        <a:close/>
                      </a:path>
                    </a:pathLst>
                  </a:custGeom>
                  <a:solidFill>
                    <a:srgbClr val="DDDA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1" name="Freeform 12"/>
                  <p:cNvSpPr>
                    <a:spLocks noChangeArrowheads="1"/>
                  </p:cNvSpPr>
                  <p:nvPr/>
                </p:nvSpPr>
                <p:spPr bwMode="auto">
                  <a:xfrm>
                    <a:off x="1010964" y="559918"/>
                    <a:ext cx="233299" cy="220339"/>
                  </a:xfrm>
                  <a:custGeom>
                    <a:avLst/>
                    <a:gdLst>
                      <a:gd name="T0" fmla="*/ 766440540 w 70"/>
                      <a:gd name="T1" fmla="*/ 412377792 h 66"/>
                      <a:gd name="T2" fmla="*/ 644255189 w 70"/>
                      <a:gd name="T3" fmla="*/ 300926320 h 66"/>
                      <a:gd name="T4" fmla="*/ 155510448 w 70"/>
                      <a:gd name="T5" fmla="*/ 0 h 66"/>
                      <a:gd name="T6" fmla="*/ 144402082 w 70"/>
                      <a:gd name="T7" fmla="*/ 11143812 h 66"/>
                      <a:gd name="T8" fmla="*/ 33325096 w 70"/>
                      <a:gd name="T9" fmla="*/ 267488208 h 66"/>
                      <a:gd name="T10" fmla="*/ 0 w 70"/>
                      <a:gd name="T11" fmla="*/ 334361094 h 66"/>
                      <a:gd name="T12" fmla="*/ 533174869 w 70"/>
                      <a:gd name="T13" fmla="*/ 735595075 h 66"/>
                      <a:gd name="T14" fmla="*/ 655363554 w 70"/>
                      <a:gd name="T15" fmla="*/ 557267377 h 66"/>
                      <a:gd name="T16" fmla="*/ 722010412 w 70"/>
                      <a:gd name="T17" fmla="*/ 468106867 h 66"/>
                      <a:gd name="T18" fmla="*/ 755332175 w 70"/>
                      <a:gd name="T19" fmla="*/ 434668755 h 66"/>
                      <a:gd name="T20" fmla="*/ 766440540 w 70"/>
                      <a:gd name="T21" fmla="*/ 412377792 h 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70"/>
                      <a:gd name="T34" fmla="*/ 0 h 66"/>
                      <a:gd name="T35" fmla="*/ 70 w 70"/>
                      <a:gd name="T36" fmla="*/ 66 h 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70" h="66">
                        <a:moveTo>
                          <a:pt x="69" y="37"/>
                        </a:moveTo>
                        <a:cubicBezTo>
                          <a:pt x="67" y="34"/>
                          <a:pt x="63" y="30"/>
                          <a:pt x="58" y="27"/>
                        </a:cubicBezTo>
                        <a:cubicBezTo>
                          <a:pt x="41" y="17"/>
                          <a:pt x="25" y="2"/>
                          <a:pt x="14" y="0"/>
                        </a:cubicBezTo>
                        <a:cubicBezTo>
                          <a:pt x="14" y="0"/>
                          <a:pt x="14" y="1"/>
                          <a:pt x="13" y="1"/>
                        </a:cubicBezTo>
                        <a:cubicBezTo>
                          <a:pt x="10" y="9"/>
                          <a:pt x="8" y="17"/>
                          <a:pt x="3" y="24"/>
                        </a:cubicBezTo>
                        <a:cubicBezTo>
                          <a:pt x="2" y="26"/>
                          <a:pt x="1" y="28"/>
                          <a:pt x="0" y="30"/>
                        </a:cubicBezTo>
                        <a:cubicBezTo>
                          <a:pt x="11" y="35"/>
                          <a:pt x="39" y="50"/>
                          <a:pt x="48" y="66"/>
                        </a:cubicBezTo>
                        <a:cubicBezTo>
                          <a:pt x="50" y="63"/>
                          <a:pt x="56" y="53"/>
                          <a:pt x="59" y="50"/>
                        </a:cubicBezTo>
                        <a:cubicBezTo>
                          <a:pt x="61" y="48"/>
                          <a:pt x="63" y="45"/>
                          <a:pt x="65" y="42"/>
                        </a:cubicBezTo>
                        <a:cubicBezTo>
                          <a:pt x="66" y="41"/>
                          <a:pt x="70" y="34"/>
                          <a:pt x="68" y="39"/>
                        </a:cubicBezTo>
                        <a:cubicBezTo>
                          <a:pt x="68" y="38"/>
                          <a:pt x="69" y="38"/>
                          <a:pt x="69" y="37"/>
                        </a:cubicBezTo>
                        <a:close/>
                      </a:path>
                    </a:pathLst>
                  </a:custGeom>
                  <a:solidFill>
                    <a:srgbClr val="DDDA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2" name="Freeform 13"/>
                  <p:cNvSpPr>
                    <a:spLocks noChangeArrowheads="1"/>
                  </p:cNvSpPr>
                  <p:nvPr/>
                </p:nvSpPr>
                <p:spPr bwMode="auto">
                  <a:xfrm>
                    <a:off x="990226" y="497705"/>
                    <a:ext cx="269590" cy="259222"/>
                  </a:xfrm>
                  <a:custGeom>
                    <a:avLst/>
                    <a:gdLst>
                      <a:gd name="T0" fmla="*/ 720031622 w 81"/>
                      <a:gd name="T1" fmla="*/ 850444238 h 78"/>
                      <a:gd name="T2" fmla="*/ 819726670 w 81"/>
                      <a:gd name="T3" fmla="*/ 784173137 h 78"/>
                      <a:gd name="T4" fmla="*/ 864035950 w 81"/>
                      <a:gd name="T5" fmla="*/ 574326281 h 78"/>
                      <a:gd name="T6" fmla="*/ 708951806 w 81"/>
                      <a:gd name="T7" fmla="*/ 419700358 h 78"/>
                      <a:gd name="T8" fmla="*/ 110774864 w 81"/>
                      <a:gd name="T9" fmla="*/ 165669445 h 78"/>
                      <a:gd name="T10" fmla="*/ 0 w 81"/>
                      <a:gd name="T11" fmla="*/ 419700358 h 78"/>
                      <a:gd name="T12" fmla="*/ 720031622 w 81"/>
                      <a:gd name="T13" fmla="*/ 850444238 h 7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81"/>
                      <a:gd name="T22" fmla="*/ 0 h 78"/>
                      <a:gd name="T23" fmla="*/ 81 w 81"/>
                      <a:gd name="T24" fmla="*/ 78 h 7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81" h="78">
                        <a:moveTo>
                          <a:pt x="65" y="77"/>
                        </a:moveTo>
                        <a:cubicBezTo>
                          <a:pt x="65" y="77"/>
                          <a:pt x="69" y="78"/>
                          <a:pt x="74" y="71"/>
                        </a:cubicBezTo>
                        <a:cubicBezTo>
                          <a:pt x="77" y="66"/>
                          <a:pt x="81" y="55"/>
                          <a:pt x="78" y="52"/>
                        </a:cubicBezTo>
                        <a:cubicBezTo>
                          <a:pt x="76" y="49"/>
                          <a:pt x="72" y="43"/>
                          <a:pt x="64" y="38"/>
                        </a:cubicBezTo>
                        <a:cubicBezTo>
                          <a:pt x="41" y="24"/>
                          <a:pt x="18" y="0"/>
                          <a:pt x="10" y="15"/>
                        </a:cubicBezTo>
                        <a:cubicBezTo>
                          <a:pt x="2" y="30"/>
                          <a:pt x="0" y="38"/>
                          <a:pt x="0" y="38"/>
                        </a:cubicBezTo>
                        <a:cubicBezTo>
                          <a:pt x="0" y="38"/>
                          <a:pt x="50" y="57"/>
                          <a:pt x="65" y="77"/>
                        </a:cubicBezTo>
                        <a:close/>
                      </a:path>
                    </a:pathLst>
                  </a:custGeom>
                  <a:solidFill>
                    <a:srgbClr val="F9F7F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348" name="组合 161"/>
                <p:cNvGrpSpPr/>
                <p:nvPr/>
              </p:nvGrpSpPr>
              <p:grpSpPr bwMode="auto">
                <a:xfrm rot="-10645034">
                  <a:off x="0" y="1770478"/>
                  <a:ext cx="1547552" cy="2011561"/>
                  <a:chOff x="0" y="0"/>
                  <a:chExt cx="1547552" cy="2011561"/>
                </a:xfrm>
              </p:grpSpPr>
              <p:sp>
                <p:nvSpPr>
                  <p:cNvPr id="11349" name="Freeform 7"/>
                  <p:cNvSpPr>
                    <a:spLocks noChangeArrowheads="1"/>
                  </p:cNvSpPr>
                  <p:nvPr/>
                </p:nvSpPr>
                <p:spPr bwMode="auto">
                  <a:xfrm>
                    <a:off x="1029109" y="0"/>
                    <a:ext cx="518443" cy="712860"/>
                  </a:xfrm>
                  <a:custGeom>
                    <a:avLst/>
                    <a:gdLst>
                      <a:gd name="T0" fmla="*/ 0 w 156"/>
                      <a:gd name="T1" fmla="*/ 2033776317 h 215"/>
                      <a:gd name="T2" fmla="*/ 320294750 w 156"/>
                      <a:gd name="T3" fmla="*/ 1198277872 h 215"/>
                      <a:gd name="T4" fmla="*/ 1005064899 w 156"/>
                      <a:gd name="T5" fmla="*/ 43975173 h 215"/>
                      <a:gd name="T6" fmla="*/ 1170734025 w 156"/>
                      <a:gd name="T7" fmla="*/ 164899438 h 215"/>
                      <a:gd name="T8" fmla="*/ 1115513198 w 156"/>
                      <a:gd name="T9" fmla="*/ 252846469 h 215"/>
                      <a:gd name="T10" fmla="*/ 1446851449 w 156"/>
                      <a:gd name="T11" fmla="*/ 175894060 h 215"/>
                      <a:gd name="T12" fmla="*/ 1380583799 w 156"/>
                      <a:gd name="T13" fmla="*/ 439735151 h 215"/>
                      <a:gd name="T14" fmla="*/ 1601477074 w 156"/>
                      <a:gd name="T15" fmla="*/ 406754600 h 215"/>
                      <a:gd name="T16" fmla="*/ 1281182324 w 156"/>
                      <a:gd name="T17" fmla="*/ 1451127657 h 215"/>
                      <a:gd name="T18" fmla="*/ 673723325 w 156"/>
                      <a:gd name="T19" fmla="*/ 2147483646 h 215"/>
                      <a:gd name="T20" fmla="*/ 530144524 w 156"/>
                      <a:gd name="T21" fmla="*/ 2147483646 h 215"/>
                      <a:gd name="T22" fmla="*/ 0 w 156"/>
                      <a:gd name="T23" fmla="*/ 2033776317 h 21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56"/>
                      <a:gd name="T37" fmla="*/ 0 h 215"/>
                      <a:gd name="T38" fmla="*/ 156 w 156"/>
                      <a:gd name="T39" fmla="*/ 215 h 21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56" h="215">
                        <a:moveTo>
                          <a:pt x="0" y="185"/>
                        </a:moveTo>
                        <a:cubicBezTo>
                          <a:pt x="29" y="109"/>
                          <a:pt x="29" y="109"/>
                          <a:pt x="29" y="109"/>
                        </a:cubicBezTo>
                        <a:cubicBezTo>
                          <a:pt x="29" y="109"/>
                          <a:pt x="60" y="10"/>
                          <a:pt x="91" y="4"/>
                        </a:cubicBezTo>
                        <a:cubicBezTo>
                          <a:pt x="91" y="4"/>
                          <a:pt x="113" y="0"/>
                          <a:pt x="106" y="15"/>
                        </a:cubicBezTo>
                        <a:cubicBezTo>
                          <a:pt x="101" y="23"/>
                          <a:pt x="101" y="23"/>
                          <a:pt x="101" y="23"/>
                        </a:cubicBezTo>
                        <a:cubicBezTo>
                          <a:pt x="101" y="23"/>
                          <a:pt x="120" y="7"/>
                          <a:pt x="131" y="16"/>
                        </a:cubicBezTo>
                        <a:cubicBezTo>
                          <a:pt x="131" y="16"/>
                          <a:pt x="138" y="21"/>
                          <a:pt x="125" y="40"/>
                        </a:cubicBezTo>
                        <a:cubicBezTo>
                          <a:pt x="125" y="40"/>
                          <a:pt x="133" y="25"/>
                          <a:pt x="145" y="37"/>
                        </a:cubicBezTo>
                        <a:cubicBezTo>
                          <a:pt x="156" y="49"/>
                          <a:pt x="128" y="74"/>
                          <a:pt x="116" y="132"/>
                        </a:cubicBezTo>
                        <a:cubicBezTo>
                          <a:pt x="105" y="189"/>
                          <a:pt x="61" y="202"/>
                          <a:pt x="61" y="202"/>
                        </a:cubicBezTo>
                        <a:cubicBezTo>
                          <a:pt x="48" y="215"/>
                          <a:pt x="48" y="215"/>
                          <a:pt x="48" y="215"/>
                        </a:cubicBezTo>
                        <a:lnTo>
                          <a:pt x="0" y="185"/>
                        </a:lnTo>
                        <a:close/>
                      </a:path>
                    </a:pathLst>
                  </a:custGeom>
                  <a:solidFill>
                    <a:srgbClr val="5B9BD5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0" name="Freeform 8"/>
                  <p:cNvSpPr>
                    <a:spLocks noChangeArrowheads="1"/>
                  </p:cNvSpPr>
                  <p:nvPr/>
                </p:nvSpPr>
                <p:spPr bwMode="auto">
                  <a:xfrm>
                    <a:off x="1029109" y="199601"/>
                    <a:ext cx="204786" cy="508074"/>
                  </a:xfrm>
                  <a:custGeom>
                    <a:avLst/>
                    <a:gdLst>
                      <a:gd name="T0" fmla="*/ 76368663 w 62"/>
                      <a:gd name="T1" fmla="*/ 1268146063 h 153"/>
                      <a:gd name="T2" fmla="*/ 76368663 w 62"/>
                      <a:gd name="T3" fmla="*/ 937323474 h 153"/>
                      <a:gd name="T4" fmla="*/ 414572742 w 62"/>
                      <a:gd name="T5" fmla="*/ 22053068 h 153"/>
                      <a:gd name="T6" fmla="*/ 512761023 w 62"/>
                      <a:gd name="T7" fmla="*/ 220547286 h 153"/>
                      <a:gd name="T8" fmla="*/ 523670832 w 62"/>
                      <a:gd name="T9" fmla="*/ 838079686 h 153"/>
                      <a:gd name="T10" fmla="*/ 76368663 w 62"/>
                      <a:gd name="T11" fmla="*/ 1268146063 h 15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62"/>
                      <a:gd name="T19" fmla="*/ 0 h 153"/>
                      <a:gd name="T20" fmla="*/ 62 w 62"/>
                      <a:gd name="T21" fmla="*/ 153 h 15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62" h="153">
                        <a:moveTo>
                          <a:pt x="7" y="115"/>
                        </a:moveTo>
                        <a:cubicBezTo>
                          <a:pt x="7" y="115"/>
                          <a:pt x="0" y="113"/>
                          <a:pt x="7" y="85"/>
                        </a:cubicBezTo>
                        <a:cubicBezTo>
                          <a:pt x="14" y="57"/>
                          <a:pt x="30" y="0"/>
                          <a:pt x="38" y="2"/>
                        </a:cubicBezTo>
                        <a:cubicBezTo>
                          <a:pt x="45" y="3"/>
                          <a:pt x="50" y="11"/>
                          <a:pt x="47" y="20"/>
                        </a:cubicBezTo>
                        <a:cubicBezTo>
                          <a:pt x="45" y="28"/>
                          <a:pt x="41" y="61"/>
                          <a:pt x="48" y="76"/>
                        </a:cubicBezTo>
                        <a:cubicBezTo>
                          <a:pt x="48" y="76"/>
                          <a:pt x="62" y="153"/>
                          <a:pt x="7" y="115"/>
                        </a:cubicBezTo>
                        <a:close/>
                      </a:path>
                    </a:pathLst>
                  </a:custGeom>
                  <a:solidFill>
                    <a:srgbClr val="5B9BD5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1" name="Freeform 9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1029109" y="0"/>
                    <a:ext cx="489930" cy="712860"/>
                  </a:xfrm>
                  <a:custGeom>
                    <a:avLst/>
                    <a:gdLst>
                      <a:gd name="T0" fmla="*/ 1588958852 w 148"/>
                      <a:gd name="T1" fmla="*/ 406754600 h 215"/>
                      <a:gd name="T2" fmla="*/ 1545126669 w 148"/>
                      <a:gd name="T3" fmla="*/ 373774050 h 215"/>
                      <a:gd name="T4" fmla="*/ 1545126669 w 148"/>
                      <a:gd name="T5" fmla="*/ 428743845 h 215"/>
                      <a:gd name="T6" fmla="*/ 1336916350 w 148"/>
                      <a:gd name="T7" fmla="*/ 967417333 h 215"/>
                      <a:gd name="T8" fmla="*/ 1128709341 w 148"/>
                      <a:gd name="T9" fmla="*/ 1033378434 h 215"/>
                      <a:gd name="T10" fmla="*/ 1424584026 w 148"/>
                      <a:gd name="T11" fmla="*/ 373774050 h 215"/>
                      <a:gd name="T12" fmla="*/ 1380748533 w 148"/>
                      <a:gd name="T13" fmla="*/ 417749223 h 215"/>
                      <a:gd name="T14" fmla="*/ 1457458992 w 148"/>
                      <a:gd name="T15" fmla="*/ 219869233 h 215"/>
                      <a:gd name="T16" fmla="*/ 1238291454 w 148"/>
                      <a:gd name="T17" fmla="*/ 626623834 h 215"/>
                      <a:gd name="T18" fmla="*/ 909541804 w 148"/>
                      <a:gd name="T19" fmla="*/ 703576242 h 215"/>
                      <a:gd name="T20" fmla="*/ 1139666559 w 148"/>
                      <a:gd name="T21" fmla="*/ 285827019 h 215"/>
                      <a:gd name="T22" fmla="*/ 1106791594 w 148"/>
                      <a:gd name="T23" fmla="*/ 252846469 h 215"/>
                      <a:gd name="T24" fmla="*/ 997209481 w 148"/>
                      <a:gd name="T25" fmla="*/ 43975173 h 215"/>
                      <a:gd name="T26" fmla="*/ 909541804 w 148"/>
                      <a:gd name="T27" fmla="*/ 76952408 h 215"/>
                      <a:gd name="T28" fmla="*/ 1051998882 w 148"/>
                      <a:gd name="T29" fmla="*/ 230860540 h 215"/>
                      <a:gd name="T30" fmla="*/ 909541804 w 148"/>
                      <a:gd name="T31" fmla="*/ 538676804 h 215"/>
                      <a:gd name="T32" fmla="*/ 525999441 w 148"/>
                      <a:gd name="T33" fmla="*/ 681590313 h 215"/>
                      <a:gd name="T34" fmla="*/ 493124476 w 148"/>
                      <a:gd name="T35" fmla="*/ 736556793 h 215"/>
                      <a:gd name="T36" fmla="*/ 493124476 w 148"/>
                      <a:gd name="T37" fmla="*/ 747551415 h 215"/>
                      <a:gd name="T38" fmla="*/ 504085005 w 148"/>
                      <a:gd name="T39" fmla="*/ 1187286566 h 215"/>
                      <a:gd name="T40" fmla="*/ 471210040 w 148"/>
                      <a:gd name="T41" fmla="*/ 1714968747 h 215"/>
                      <a:gd name="T42" fmla="*/ 252042502 w 148"/>
                      <a:gd name="T43" fmla="*/ 1747949298 h 215"/>
                      <a:gd name="T44" fmla="*/ 197249790 w 148"/>
                      <a:gd name="T45" fmla="*/ 1736954676 h 215"/>
                      <a:gd name="T46" fmla="*/ 153417607 w 148"/>
                      <a:gd name="T47" fmla="*/ 1638016339 h 215"/>
                      <a:gd name="T48" fmla="*/ 230124755 w 148"/>
                      <a:gd name="T49" fmla="*/ 1066358985 h 215"/>
                      <a:gd name="T50" fmla="*/ 76707148 w 148"/>
                      <a:gd name="T51" fmla="*/ 1594041166 h 215"/>
                      <a:gd name="T52" fmla="*/ 43832183 w 148"/>
                      <a:gd name="T53" fmla="*/ 1736954676 h 215"/>
                      <a:gd name="T54" fmla="*/ 43832183 w 148"/>
                      <a:gd name="T55" fmla="*/ 1890862808 h 215"/>
                      <a:gd name="T56" fmla="*/ 0 w 148"/>
                      <a:gd name="T57" fmla="*/ 2033776317 h 215"/>
                      <a:gd name="T58" fmla="*/ 668459830 w 148"/>
                      <a:gd name="T59" fmla="*/ 2147483646 h 215"/>
                      <a:gd name="T60" fmla="*/ 1534166140 w 148"/>
                      <a:gd name="T61" fmla="*/ 736556793 h 215"/>
                      <a:gd name="T62" fmla="*/ 1117748812 w 148"/>
                      <a:gd name="T63" fmla="*/ 1528080065 h 215"/>
                      <a:gd name="T64" fmla="*/ 1008166699 w 148"/>
                      <a:gd name="T65" fmla="*/ 1879868186 h 215"/>
                      <a:gd name="T66" fmla="*/ 635584865 w 148"/>
                      <a:gd name="T67" fmla="*/ 1627021717 h 215"/>
                      <a:gd name="T68" fmla="*/ 602709900 w 148"/>
                      <a:gd name="T69" fmla="*/ 1033378434 h 215"/>
                      <a:gd name="T70" fmla="*/ 953373987 w 148"/>
                      <a:gd name="T71" fmla="*/ 1176291944 h 215"/>
                      <a:gd name="T72" fmla="*/ 1117748812 w 148"/>
                      <a:gd name="T73" fmla="*/ 1528080065 h 215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148"/>
                      <a:gd name="T112" fmla="*/ 0 h 215"/>
                      <a:gd name="T113" fmla="*/ 148 w 148"/>
                      <a:gd name="T114" fmla="*/ 215 h 215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148" h="215">
                        <a:moveTo>
                          <a:pt x="147" y="47"/>
                        </a:moveTo>
                        <a:cubicBezTo>
                          <a:pt x="148" y="44"/>
                          <a:pt x="147" y="40"/>
                          <a:pt x="145" y="37"/>
                        </a:cubicBezTo>
                        <a:cubicBezTo>
                          <a:pt x="145" y="37"/>
                          <a:pt x="145" y="37"/>
                          <a:pt x="145" y="37"/>
                        </a:cubicBezTo>
                        <a:cubicBezTo>
                          <a:pt x="143" y="36"/>
                          <a:pt x="142" y="35"/>
                          <a:pt x="141" y="34"/>
                        </a:cubicBezTo>
                        <a:cubicBezTo>
                          <a:pt x="140" y="34"/>
                          <a:pt x="140" y="34"/>
                          <a:pt x="139" y="33"/>
                        </a:cubicBezTo>
                        <a:cubicBezTo>
                          <a:pt x="141" y="35"/>
                          <a:pt x="140" y="38"/>
                          <a:pt x="141" y="39"/>
                        </a:cubicBezTo>
                        <a:cubicBezTo>
                          <a:pt x="143" y="46"/>
                          <a:pt x="143" y="49"/>
                          <a:pt x="140" y="56"/>
                        </a:cubicBezTo>
                        <a:cubicBezTo>
                          <a:pt x="135" y="67"/>
                          <a:pt x="127" y="77"/>
                          <a:pt x="122" y="88"/>
                        </a:cubicBezTo>
                        <a:cubicBezTo>
                          <a:pt x="120" y="93"/>
                          <a:pt x="118" y="107"/>
                          <a:pt x="110" y="101"/>
                        </a:cubicBezTo>
                        <a:cubicBezTo>
                          <a:pt x="108" y="100"/>
                          <a:pt x="105" y="96"/>
                          <a:pt x="103" y="94"/>
                        </a:cubicBezTo>
                        <a:cubicBezTo>
                          <a:pt x="95" y="87"/>
                          <a:pt x="109" y="75"/>
                          <a:pt x="114" y="69"/>
                        </a:cubicBezTo>
                        <a:cubicBezTo>
                          <a:pt x="121" y="58"/>
                          <a:pt x="127" y="47"/>
                          <a:pt x="130" y="34"/>
                        </a:cubicBezTo>
                        <a:cubicBezTo>
                          <a:pt x="130" y="34"/>
                          <a:pt x="130" y="34"/>
                          <a:pt x="130" y="34"/>
                        </a:cubicBezTo>
                        <a:cubicBezTo>
                          <a:pt x="128" y="36"/>
                          <a:pt x="127" y="37"/>
                          <a:pt x="126" y="38"/>
                        </a:cubicBezTo>
                        <a:cubicBezTo>
                          <a:pt x="132" y="29"/>
                          <a:pt x="133" y="23"/>
                          <a:pt x="133" y="20"/>
                        </a:cubicBezTo>
                        <a:cubicBezTo>
                          <a:pt x="133" y="20"/>
                          <a:pt x="133" y="20"/>
                          <a:pt x="133" y="20"/>
                        </a:cubicBezTo>
                        <a:cubicBezTo>
                          <a:pt x="129" y="22"/>
                          <a:pt x="129" y="27"/>
                          <a:pt x="127" y="31"/>
                        </a:cubicBezTo>
                        <a:cubicBezTo>
                          <a:pt x="124" y="40"/>
                          <a:pt x="119" y="49"/>
                          <a:pt x="113" y="57"/>
                        </a:cubicBezTo>
                        <a:cubicBezTo>
                          <a:pt x="108" y="65"/>
                          <a:pt x="97" y="84"/>
                          <a:pt x="85" y="79"/>
                        </a:cubicBezTo>
                        <a:cubicBezTo>
                          <a:pt x="78" y="76"/>
                          <a:pt x="80" y="70"/>
                          <a:pt x="83" y="64"/>
                        </a:cubicBezTo>
                        <a:cubicBezTo>
                          <a:pt x="87" y="58"/>
                          <a:pt x="91" y="52"/>
                          <a:pt x="94" y="45"/>
                        </a:cubicBezTo>
                        <a:cubicBezTo>
                          <a:pt x="98" y="39"/>
                          <a:pt x="99" y="31"/>
                          <a:pt x="104" y="26"/>
                        </a:cubicBezTo>
                        <a:cubicBezTo>
                          <a:pt x="109" y="20"/>
                          <a:pt x="117" y="18"/>
                          <a:pt x="123" y="13"/>
                        </a:cubicBezTo>
                        <a:cubicBezTo>
                          <a:pt x="113" y="13"/>
                          <a:pt x="101" y="23"/>
                          <a:pt x="101" y="23"/>
                        </a:cubicBezTo>
                        <a:cubicBezTo>
                          <a:pt x="106" y="15"/>
                          <a:pt x="106" y="15"/>
                          <a:pt x="106" y="15"/>
                        </a:cubicBezTo>
                        <a:cubicBezTo>
                          <a:pt x="113" y="0"/>
                          <a:pt x="91" y="4"/>
                          <a:pt x="91" y="4"/>
                        </a:cubicBezTo>
                        <a:cubicBezTo>
                          <a:pt x="89" y="4"/>
                          <a:pt x="86" y="6"/>
                          <a:pt x="83" y="7"/>
                        </a:cubicBezTo>
                        <a:cubicBezTo>
                          <a:pt x="83" y="7"/>
                          <a:pt x="83" y="7"/>
                          <a:pt x="83" y="7"/>
                        </a:cubicBezTo>
                        <a:cubicBezTo>
                          <a:pt x="88" y="7"/>
                          <a:pt x="99" y="7"/>
                          <a:pt x="99" y="11"/>
                        </a:cubicBezTo>
                        <a:cubicBezTo>
                          <a:pt x="98" y="15"/>
                          <a:pt x="98" y="16"/>
                          <a:pt x="96" y="21"/>
                        </a:cubicBezTo>
                        <a:cubicBezTo>
                          <a:pt x="94" y="25"/>
                          <a:pt x="93" y="28"/>
                          <a:pt x="91" y="31"/>
                        </a:cubicBezTo>
                        <a:cubicBezTo>
                          <a:pt x="89" y="37"/>
                          <a:pt x="86" y="43"/>
                          <a:pt x="83" y="49"/>
                        </a:cubicBezTo>
                        <a:cubicBezTo>
                          <a:pt x="78" y="57"/>
                          <a:pt x="73" y="68"/>
                          <a:pt x="63" y="72"/>
                        </a:cubicBezTo>
                        <a:cubicBezTo>
                          <a:pt x="54" y="75"/>
                          <a:pt x="54" y="65"/>
                          <a:pt x="48" y="62"/>
                        </a:cubicBezTo>
                        <a:cubicBezTo>
                          <a:pt x="47" y="63"/>
                          <a:pt x="47" y="63"/>
                          <a:pt x="47" y="64"/>
                        </a:cubicBezTo>
                        <a:cubicBezTo>
                          <a:pt x="46" y="65"/>
                          <a:pt x="46" y="66"/>
                          <a:pt x="45" y="67"/>
                        </a:cubicBezTo>
                        <a:cubicBezTo>
                          <a:pt x="45" y="66"/>
                          <a:pt x="45" y="66"/>
                          <a:pt x="45" y="66"/>
                        </a:cubicBezTo>
                        <a:cubicBezTo>
                          <a:pt x="45" y="67"/>
                          <a:pt x="44" y="68"/>
                          <a:pt x="45" y="68"/>
                        </a:cubicBezTo>
                        <a:cubicBezTo>
                          <a:pt x="49" y="75"/>
                          <a:pt x="46" y="86"/>
                          <a:pt x="44" y="95"/>
                        </a:cubicBezTo>
                        <a:cubicBezTo>
                          <a:pt x="45" y="99"/>
                          <a:pt x="46" y="104"/>
                          <a:pt x="46" y="108"/>
                        </a:cubicBezTo>
                        <a:cubicBezTo>
                          <a:pt x="48" y="119"/>
                          <a:pt x="50" y="131"/>
                          <a:pt x="48" y="142"/>
                        </a:cubicBezTo>
                        <a:cubicBezTo>
                          <a:pt x="49" y="147"/>
                          <a:pt x="48" y="153"/>
                          <a:pt x="43" y="156"/>
                        </a:cubicBezTo>
                        <a:cubicBezTo>
                          <a:pt x="38" y="158"/>
                          <a:pt x="29" y="161"/>
                          <a:pt x="22" y="160"/>
                        </a:cubicBezTo>
                        <a:cubicBezTo>
                          <a:pt x="23" y="159"/>
                          <a:pt x="23" y="159"/>
                          <a:pt x="23" y="159"/>
                        </a:cubicBezTo>
                        <a:cubicBezTo>
                          <a:pt x="22" y="159"/>
                          <a:pt x="21" y="158"/>
                          <a:pt x="20" y="158"/>
                        </a:cubicBezTo>
                        <a:cubicBezTo>
                          <a:pt x="19" y="158"/>
                          <a:pt x="19" y="158"/>
                          <a:pt x="18" y="158"/>
                        </a:cubicBezTo>
                        <a:cubicBezTo>
                          <a:pt x="17" y="158"/>
                          <a:pt x="16" y="157"/>
                          <a:pt x="16" y="156"/>
                        </a:cubicBezTo>
                        <a:cubicBezTo>
                          <a:pt x="15" y="154"/>
                          <a:pt x="14" y="152"/>
                          <a:pt x="14" y="149"/>
                        </a:cubicBezTo>
                        <a:cubicBezTo>
                          <a:pt x="8" y="133"/>
                          <a:pt x="15" y="113"/>
                          <a:pt x="22" y="98"/>
                        </a:cubicBezTo>
                        <a:cubicBezTo>
                          <a:pt x="22" y="98"/>
                          <a:pt x="22" y="97"/>
                          <a:pt x="21" y="97"/>
                        </a:cubicBezTo>
                        <a:cubicBezTo>
                          <a:pt x="20" y="98"/>
                          <a:pt x="20" y="99"/>
                          <a:pt x="20" y="100"/>
                        </a:cubicBezTo>
                        <a:cubicBezTo>
                          <a:pt x="14" y="116"/>
                          <a:pt x="10" y="133"/>
                          <a:pt x="7" y="145"/>
                        </a:cubicBezTo>
                        <a:cubicBezTo>
                          <a:pt x="5" y="150"/>
                          <a:pt x="4" y="154"/>
                          <a:pt x="4" y="158"/>
                        </a:cubicBezTo>
                        <a:cubicBezTo>
                          <a:pt x="4" y="158"/>
                          <a:pt x="4" y="158"/>
                          <a:pt x="4" y="158"/>
                        </a:cubicBezTo>
                        <a:cubicBezTo>
                          <a:pt x="3" y="166"/>
                          <a:pt x="4" y="170"/>
                          <a:pt x="4" y="172"/>
                        </a:cubicBezTo>
                        <a:cubicBezTo>
                          <a:pt x="4" y="172"/>
                          <a:pt x="4" y="172"/>
                          <a:pt x="4" y="172"/>
                        </a:cubicBezTo>
                        <a:cubicBezTo>
                          <a:pt x="5" y="173"/>
                          <a:pt x="5" y="173"/>
                          <a:pt x="5" y="173"/>
                        </a:cubicBezTo>
                        <a:cubicBezTo>
                          <a:pt x="0" y="185"/>
                          <a:pt x="0" y="185"/>
                          <a:pt x="0" y="185"/>
                        </a:cubicBezTo>
                        <a:cubicBezTo>
                          <a:pt x="48" y="215"/>
                          <a:pt x="48" y="215"/>
                          <a:pt x="48" y="215"/>
                        </a:cubicBezTo>
                        <a:cubicBezTo>
                          <a:pt x="61" y="202"/>
                          <a:pt x="61" y="202"/>
                          <a:pt x="61" y="202"/>
                        </a:cubicBezTo>
                        <a:cubicBezTo>
                          <a:pt x="61" y="202"/>
                          <a:pt x="105" y="189"/>
                          <a:pt x="116" y="132"/>
                        </a:cubicBezTo>
                        <a:cubicBezTo>
                          <a:pt x="122" y="103"/>
                          <a:pt x="132" y="82"/>
                          <a:pt x="140" y="67"/>
                        </a:cubicBezTo>
                        <a:cubicBezTo>
                          <a:pt x="142" y="60"/>
                          <a:pt x="145" y="54"/>
                          <a:pt x="147" y="47"/>
                        </a:cubicBezTo>
                        <a:close/>
                        <a:moveTo>
                          <a:pt x="102" y="139"/>
                        </a:moveTo>
                        <a:cubicBezTo>
                          <a:pt x="101" y="145"/>
                          <a:pt x="99" y="151"/>
                          <a:pt x="97" y="157"/>
                        </a:cubicBezTo>
                        <a:cubicBezTo>
                          <a:pt x="96" y="161"/>
                          <a:pt x="95" y="167"/>
                          <a:pt x="92" y="171"/>
                        </a:cubicBezTo>
                        <a:cubicBezTo>
                          <a:pt x="78" y="191"/>
                          <a:pt x="52" y="178"/>
                          <a:pt x="55" y="155"/>
                        </a:cubicBezTo>
                        <a:cubicBezTo>
                          <a:pt x="55" y="152"/>
                          <a:pt x="56" y="150"/>
                          <a:pt x="58" y="148"/>
                        </a:cubicBezTo>
                        <a:cubicBezTo>
                          <a:pt x="55" y="139"/>
                          <a:pt x="53" y="130"/>
                          <a:pt x="52" y="121"/>
                        </a:cubicBezTo>
                        <a:cubicBezTo>
                          <a:pt x="50" y="112"/>
                          <a:pt x="48" y="101"/>
                          <a:pt x="55" y="94"/>
                        </a:cubicBezTo>
                        <a:cubicBezTo>
                          <a:pt x="60" y="88"/>
                          <a:pt x="69" y="88"/>
                          <a:pt x="75" y="92"/>
                        </a:cubicBezTo>
                        <a:cubicBezTo>
                          <a:pt x="81" y="95"/>
                          <a:pt x="82" y="103"/>
                          <a:pt x="87" y="107"/>
                        </a:cubicBezTo>
                        <a:cubicBezTo>
                          <a:pt x="90" y="109"/>
                          <a:pt x="94" y="109"/>
                          <a:pt x="97" y="111"/>
                        </a:cubicBezTo>
                        <a:cubicBezTo>
                          <a:pt x="104" y="118"/>
                          <a:pt x="102" y="131"/>
                          <a:pt x="102" y="139"/>
                        </a:cubicBezTo>
                        <a:close/>
                      </a:path>
                    </a:pathLst>
                  </a:custGeom>
                  <a:solidFill>
                    <a:srgbClr val="5B9BD5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2" name="Freeform 1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596209"/>
                    <a:ext cx="1223526" cy="1386836"/>
                  </a:xfrm>
                  <a:custGeom>
                    <a:avLst/>
                    <a:gdLst>
                      <a:gd name="T0" fmla="*/ 2147483646 w 368"/>
                      <a:gd name="T1" fmla="*/ 0 h 417"/>
                      <a:gd name="T2" fmla="*/ 884343314 w 368"/>
                      <a:gd name="T3" fmla="*/ 2147483646 h 417"/>
                      <a:gd name="T4" fmla="*/ 0 w 368"/>
                      <a:gd name="T5" fmla="*/ 2147483646 h 417"/>
                      <a:gd name="T6" fmla="*/ 22109913 w 368"/>
                      <a:gd name="T7" fmla="*/ 2147483646 h 417"/>
                      <a:gd name="T8" fmla="*/ 486388158 w 368"/>
                      <a:gd name="T9" fmla="*/ 2147483646 h 417"/>
                      <a:gd name="T10" fmla="*/ 486388158 w 368"/>
                      <a:gd name="T11" fmla="*/ 2147483646 h 417"/>
                      <a:gd name="T12" fmla="*/ 707473986 w 368"/>
                      <a:gd name="T13" fmla="*/ 2147483646 h 417"/>
                      <a:gd name="T14" fmla="*/ 1282298470 w 368"/>
                      <a:gd name="T15" fmla="*/ 2147483646 h 417"/>
                      <a:gd name="T16" fmla="*/ 1315460015 w 368"/>
                      <a:gd name="T17" fmla="*/ 2147483646 h 417"/>
                      <a:gd name="T18" fmla="*/ 1315460015 w 368"/>
                      <a:gd name="T19" fmla="*/ 2147483646 h 417"/>
                      <a:gd name="T20" fmla="*/ 1348621559 w 368"/>
                      <a:gd name="T21" fmla="*/ 2147483646 h 417"/>
                      <a:gd name="T22" fmla="*/ 1658143714 w 368"/>
                      <a:gd name="T23" fmla="*/ 2147483646 h 417"/>
                      <a:gd name="T24" fmla="*/ 2147483646 w 368"/>
                      <a:gd name="T25" fmla="*/ 464543500 h 417"/>
                      <a:gd name="T26" fmla="*/ 2147483646 w 368"/>
                      <a:gd name="T27" fmla="*/ 0 h 417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368"/>
                      <a:gd name="T43" fmla="*/ 0 h 417"/>
                      <a:gd name="T44" fmla="*/ 368 w 368"/>
                      <a:gd name="T45" fmla="*/ 417 h 417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368" h="417">
                        <a:moveTo>
                          <a:pt x="313" y="0"/>
                        </a:moveTo>
                        <a:cubicBezTo>
                          <a:pt x="80" y="324"/>
                          <a:pt x="80" y="324"/>
                          <a:pt x="80" y="324"/>
                        </a:cubicBezTo>
                        <a:cubicBezTo>
                          <a:pt x="80" y="324"/>
                          <a:pt x="58" y="356"/>
                          <a:pt x="0" y="356"/>
                        </a:cubicBezTo>
                        <a:cubicBezTo>
                          <a:pt x="1" y="358"/>
                          <a:pt x="2" y="360"/>
                          <a:pt x="2" y="363"/>
                        </a:cubicBezTo>
                        <a:cubicBezTo>
                          <a:pt x="16" y="360"/>
                          <a:pt x="30" y="360"/>
                          <a:pt x="44" y="362"/>
                        </a:cubicBezTo>
                        <a:cubicBezTo>
                          <a:pt x="44" y="362"/>
                          <a:pt x="44" y="362"/>
                          <a:pt x="44" y="362"/>
                        </a:cubicBezTo>
                        <a:cubicBezTo>
                          <a:pt x="50" y="359"/>
                          <a:pt x="57" y="357"/>
                          <a:pt x="64" y="356"/>
                        </a:cubicBezTo>
                        <a:cubicBezTo>
                          <a:pt x="90" y="355"/>
                          <a:pt x="108" y="371"/>
                          <a:pt x="116" y="393"/>
                        </a:cubicBezTo>
                        <a:cubicBezTo>
                          <a:pt x="118" y="398"/>
                          <a:pt x="118" y="403"/>
                          <a:pt x="119" y="408"/>
                        </a:cubicBezTo>
                        <a:cubicBezTo>
                          <a:pt x="119" y="408"/>
                          <a:pt x="119" y="408"/>
                          <a:pt x="119" y="408"/>
                        </a:cubicBezTo>
                        <a:cubicBezTo>
                          <a:pt x="120" y="410"/>
                          <a:pt x="120" y="415"/>
                          <a:pt x="122" y="417"/>
                        </a:cubicBezTo>
                        <a:cubicBezTo>
                          <a:pt x="122" y="391"/>
                          <a:pt x="140" y="363"/>
                          <a:pt x="150" y="348"/>
                        </a:cubicBezTo>
                        <a:cubicBezTo>
                          <a:pt x="161" y="331"/>
                          <a:pt x="323" y="157"/>
                          <a:pt x="363" y="42"/>
                        </a:cubicBezTo>
                        <a:cubicBezTo>
                          <a:pt x="363" y="42"/>
                          <a:pt x="368" y="32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5B9BD5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3" name="Freeform 1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692122"/>
                    <a:ext cx="1213157" cy="1319439"/>
                  </a:xfrm>
                  <a:custGeom>
                    <a:avLst/>
                    <a:gdLst>
                      <a:gd name="T0" fmla="*/ 2147483646 w 365"/>
                      <a:gd name="T1" fmla="*/ 0 h 397"/>
                      <a:gd name="T2" fmla="*/ 2147483646 w 365"/>
                      <a:gd name="T3" fmla="*/ 2043475335 h 397"/>
                      <a:gd name="T4" fmla="*/ 2143136566 w 365"/>
                      <a:gd name="T5" fmla="*/ 2147483646 h 397"/>
                      <a:gd name="T6" fmla="*/ 1866958883 w 365"/>
                      <a:gd name="T7" fmla="*/ 2147483646 h 397"/>
                      <a:gd name="T8" fmla="*/ 1634970027 w 365"/>
                      <a:gd name="T9" fmla="*/ 2147483646 h 397"/>
                      <a:gd name="T10" fmla="*/ 1248321934 w 365"/>
                      <a:gd name="T11" fmla="*/ 2147483646 h 397"/>
                      <a:gd name="T12" fmla="*/ 817485014 w 365"/>
                      <a:gd name="T13" fmla="*/ 2147483646 h 397"/>
                      <a:gd name="T14" fmla="*/ 463977711 w 365"/>
                      <a:gd name="T15" fmla="*/ 2147483646 h 397"/>
                      <a:gd name="T16" fmla="*/ 475025749 w 365"/>
                      <a:gd name="T17" fmla="*/ 2147483646 h 397"/>
                      <a:gd name="T18" fmla="*/ 0 w 365"/>
                      <a:gd name="T19" fmla="*/ 2147483646 h 397"/>
                      <a:gd name="T20" fmla="*/ 22092752 w 365"/>
                      <a:gd name="T21" fmla="*/ 2147483646 h 397"/>
                      <a:gd name="T22" fmla="*/ 486073787 w 365"/>
                      <a:gd name="T23" fmla="*/ 2147483646 h 397"/>
                      <a:gd name="T24" fmla="*/ 486073787 w 365"/>
                      <a:gd name="T25" fmla="*/ 2147483646 h 397"/>
                      <a:gd name="T26" fmla="*/ 707014605 w 365"/>
                      <a:gd name="T27" fmla="*/ 2147483646 h 397"/>
                      <a:gd name="T28" fmla="*/ 1005285041 w 365"/>
                      <a:gd name="T29" fmla="*/ 2147483646 h 397"/>
                      <a:gd name="T30" fmla="*/ 1082614659 w 365"/>
                      <a:gd name="T31" fmla="*/ 2147483646 h 397"/>
                      <a:gd name="T32" fmla="*/ 1281462725 w 365"/>
                      <a:gd name="T33" fmla="*/ 2147483646 h 397"/>
                      <a:gd name="T34" fmla="*/ 1314603515 w 365"/>
                      <a:gd name="T35" fmla="*/ 2147483646 h 397"/>
                      <a:gd name="T36" fmla="*/ 1303558801 w 365"/>
                      <a:gd name="T37" fmla="*/ 2147483646 h 397"/>
                      <a:gd name="T38" fmla="*/ 1325651553 w 365"/>
                      <a:gd name="T39" fmla="*/ 2147483646 h 397"/>
                      <a:gd name="T40" fmla="*/ 1657066103 w 365"/>
                      <a:gd name="T41" fmla="*/ 2147483646 h 397"/>
                      <a:gd name="T42" fmla="*/ 2147483646 w 365"/>
                      <a:gd name="T43" fmla="*/ 143596175 h 397"/>
                      <a:gd name="T44" fmla="*/ 2147483646 w 365"/>
                      <a:gd name="T45" fmla="*/ 0 h 39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365"/>
                      <a:gd name="T70" fmla="*/ 0 h 397"/>
                      <a:gd name="T71" fmla="*/ 365 w 365"/>
                      <a:gd name="T72" fmla="*/ 397 h 397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365" h="397">
                        <a:moveTo>
                          <a:pt x="354" y="0"/>
                        </a:moveTo>
                        <a:cubicBezTo>
                          <a:pt x="322" y="62"/>
                          <a:pt x="292" y="131"/>
                          <a:pt x="244" y="185"/>
                        </a:cubicBezTo>
                        <a:cubicBezTo>
                          <a:pt x="228" y="203"/>
                          <a:pt x="211" y="220"/>
                          <a:pt x="194" y="237"/>
                        </a:cubicBezTo>
                        <a:cubicBezTo>
                          <a:pt x="185" y="246"/>
                          <a:pt x="177" y="255"/>
                          <a:pt x="169" y="263"/>
                        </a:cubicBezTo>
                        <a:cubicBezTo>
                          <a:pt x="162" y="271"/>
                          <a:pt x="157" y="280"/>
                          <a:pt x="148" y="287"/>
                        </a:cubicBezTo>
                        <a:cubicBezTo>
                          <a:pt x="140" y="295"/>
                          <a:pt x="124" y="277"/>
                          <a:pt x="113" y="280"/>
                        </a:cubicBezTo>
                        <a:cubicBezTo>
                          <a:pt x="100" y="284"/>
                          <a:pt x="88" y="287"/>
                          <a:pt x="74" y="290"/>
                        </a:cubicBezTo>
                        <a:cubicBezTo>
                          <a:pt x="63" y="293"/>
                          <a:pt x="52" y="314"/>
                          <a:pt x="42" y="319"/>
                        </a:cubicBezTo>
                        <a:cubicBezTo>
                          <a:pt x="42" y="320"/>
                          <a:pt x="43" y="320"/>
                          <a:pt x="43" y="321"/>
                        </a:cubicBezTo>
                        <a:cubicBezTo>
                          <a:pt x="29" y="323"/>
                          <a:pt x="15" y="325"/>
                          <a:pt x="0" y="327"/>
                        </a:cubicBezTo>
                        <a:cubicBezTo>
                          <a:pt x="1" y="329"/>
                          <a:pt x="2" y="331"/>
                          <a:pt x="2" y="334"/>
                        </a:cubicBezTo>
                        <a:cubicBezTo>
                          <a:pt x="16" y="331"/>
                          <a:pt x="30" y="331"/>
                          <a:pt x="44" y="333"/>
                        </a:cubicBezTo>
                        <a:cubicBezTo>
                          <a:pt x="44" y="333"/>
                          <a:pt x="44" y="333"/>
                          <a:pt x="44" y="333"/>
                        </a:cubicBezTo>
                        <a:cubicBezTo>
                          <a:pt x="50" y="330"/>
                          <a:pt x="57" y="328"/>
                          <a:pt x="64" y="327"/>
                        </a:cubicBezTo>
                        <a:cubicBezTo>
                          <a:pt x="74" y="327"/>
                          <a:pt x="83" y="329"/>
                          <a:pt x="91" y="334"/>
                        </a:cubicBezTo>
                        <a:cubicBezTo>
                          <a:pt x="94" y="335"/>
                          <a:pt x="96" y="337"/>
                          <a:pt x="98" y="339"/>
                        </a:cubicBezTo>
                        <a:cubicBezTo>
                          <a:pt x="106" y="345"/>
                          <a:pt x="112" y="354"/>
                          <a:pt x="116" y="364"/>
                        </a:cubicBezTo>
                        <a:cubicBezTo>
                          <a:pt x="118" y="369"/>
                          <a:pt x="118" y="374"/>
                          <a:pt x="119" y="379"/>
                        </a:cubicBezTo>
                        <a:cubicBezTo>
                          <a:pt x="119" y="379"/>
                          <a:pt x="118" y="378"/>
                          <a:pt x="118" y="378"/>
                        </a:cubicBezTo>
                        <a:cubicBezTo>
                          <a:pt x="119" y="380"/>
                          <a:pt x="119" y="395"/>
                          <a:pt x="120" y="397"/>
                        </a:cubicBezTo>
                        <a:cubicBezTo>
                          <a:pt x="121" y="391"/>
                          <a:pt x="126" y="355"/>
                          <a:pt x="150" y="319"/>
                        </a:cubicBezTo>
                        <a:cubicBezTo>
                          <a:pt x="161" y="302"/>
                          <a:pt x="323" y="128"/>
                          <a:pt x="363" y="13"/>
                        </a:cubicBezTo>
                        <a:cubicBezTo>
                          <a:pt x="363" y="13"/>
                          <a:pt x="365" y="9"/>
                          <a:pt x="354" y="0"/>
                        </a:cubicBezTo>
                        <a:close/>
                      </a:path>
                    </a:pathLst>
                  </a:custGeom>
                  <a:solidFill>
                    <a:srgbClr val="5B9BD5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4" name="Freeform 12"/>
                  <p:cNvSpPr>
                    <a:spLocks noChangeArrowheads="1"/>
                  </p:cNvSpPr>
                  <p:nvPr/>
                </p:nvSpPr>
                <p:spPr bwMode="auto">
                  <a:xfrm>
                    <a:off x="1010964" y="559918"/>
                    <a:ext cx="233299" cy="220339"/>
                  </a:xfrm>
                  <a:custGeom>
                    <a:avLst/>
                    <a:gdLst>
                      <a:gd name="T0" fmla="*/ 766440540 w 70"/>
                      <a:gd name="T1" fmla="*/ 412377792 h 66"/>
                      <a:gd name="T2" fmla="*/ 644255189 w 70"/>
                      <a:gd name="T3" fmla="*/ 300926320 h 66"/>
                      <a:gd name="T4" fmla="*/ 155510448 w 70"/>
                      <a:gd name="T5" fmla="*/ 0 h 66"/>
                      <a:gd name="T6" fmla="*/ 144402082 w 70"/>
                      <a:gd name="T7" fmla="*/ 11143812 h 66"/>
                      <a:gd name="T8" fmla="*/ 33325096 w 70"/>
                      <a:gd name="T9" fmla="*/ 267488208 h 66"/>
                      <a:gd name="T10" fmla="*/ 0 w 70"/>
                      <a:gd name="T11" fmla="*/ 334361094 h 66"/>
                      <a:gd name="T12" fmla="*/ 533174869 w 70"/>
                      <a:gd name="T13" fmla="*/ 735595075 h 66"/>
                      <a:gd name="T14" fmla="*/ 655363554 w 70"/>
                      <a:gd name="T15" fmla="*/ 557267377 h 66"/>
                      <a:gd name="T16" fmla="*/ 722010412 w 70"/>
                      <a:gd name="T17" fmla="*/ 468106867 h 66"/>
                      <a:gd name="T18" fmla="*/ 755332175 w 70"/>
                      <a:gd name="T19" fmla="*/ 434668755 h 66"/>
                      <a:gd name="T20" fmla="*/ 766440540 w 70"/>
                      <a:gd name="T21" fmla="*/ 412377792 h 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70"/>
                      <a:gd name="T34" fmla="*/ 0 h 66"/>
                      <a:gd name="T35" fmla="*/ 70 w 70"/>
                      <a:gd name="T36" fmla="*/ 66 h 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70" h="66">
                        <a:moveTo>
                          <a:pt x="69" y="37"/>
                        </a:moveTo>
                        <a:cubicBezTo>
                          <a:pt x="67" y="34"/>
                          <a:pt x="63" y="30"/>
                          <a:pt x="58" y="27"/>
                        </a:cubicBezTo>
                        <a:cubicBezTo>
                          <a:pt x="41" y="17"/>
                          <a:pt x="25" y="2"/>
                          <a:pt x="14" y="0"/>
                        </a:cubicBezTo>
                        <a:cubicBezTo>
                          <a:pt x="14" y="0"/>
                          <a:pt x="14" y="1"/>
                          <a:pt x="13" y="1"/>
                        </a:cubicBezTo>
                        <a:cubicBezTo>
                          <a:pt x="10" y="9"/>
                          <a:pt x="8" y="17"/>
                          <a:pt x="3" y="24"/>
                        </a:cubicBezTo>
                        <a:cubicBezTo>
                          <a:pt x="2" y="26"/>
                          <a:pt x="1" y="28"/>
                          <a:pt x="0" y="30"/>
                        </a:cubicBezTo>
                        <a:cubicBezTo>
                          <a:pt x="11" y="35"/>
                          <a:pt x="39" y="50"/>
                          <a:pt x="48" y="66"/>
                        </a:cubicBezTo>
                        <a:cubicBezTo>
                          <a:pt x="50" y="63"/>
                          <a:pt x="56" y="53"/>
                          <a:pt x="59" y="50"/>
                        </a:cubicBezTo>
                        <a:cubicBezTo>
                          <a:pt x="61" y="48"/>
                          <a:pt x="63" y="45"/>
                          <a:pt x="65" y="42"/>
                        </a:cubicBezTo>
                        <a:cubicBezTo>
                          <a:pt x="66" y="41"/>
                          <a:pt x="70" y="34"/>
                          <a:pt x="68" y="39"/>
                        </a:cubicBezTo>
                        <a:cubicBezTo>
                          <a:pt x="68" y="38"/>
                          <a:pt x="69" y="38"/>
                          <a:pt x="69" y="37"/>
                        </a:cubicBezTo>
                        <a:close/>
                      </a:path>
                    </a:pathLst>
                  </a:custGeom>
                  <a:solidFill>
                    <a:srgbClr val="5B9BD5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5" name="Freeform 13"/>
                  <p:cNvSpPr>
                    <a:spLocks noChangeArrowheads="1"/>
                  </p:cNvSpPr>
                  <p:nvPr/>
                </p:nvSpPr>
                <p:spPr bwMode="auto">
                  <a:xfrm>
                    <a:off x="990226" y="497705"/>
                    <a:ext cx="269590" cy="259222"/>
                  </a:xfrm>
                  <a:custGeom>
                    <a:avLst/>
                    <a:gdLst>
                      <a:gd name="T0" fmla="*/ 720031622 w 81"/>
                      <a:gd name="T1" fmla="*/ 850444238 h 78"/>
                      <a:gd name="T2" fmla="*/ 819726670 w 81"/>
                      <a:gd name="T3" fmla="*/ 784173137 h 78"/>
                      <a:gd name="T4" fmla="*/ 864035950 w 81"/>
                      <a:gd name="T5" fmla="*/ 574326281 h 78"/>
                      <a:gd name="T6" fmla="*/ 708951806 w 81"/>
                      <a:gd name="T7" fmla="*/ 419700358 h 78"/>
                      <a:gd name="T8" fmla="*/ 110774864 w 81"/>
                      <a:gd name="T9" fmla="*/ 165669445 h 78"/>
                      <a:gd name="T10" fmla="*/ 0 w 81"/>
                      <a:gd name="T11" fmla="*/ 419700358 h 78"/>
                      <a:gd name="T12" fmla="*/ 720031622 w 81"/>
                      <a:gd name="T13" fmla="*/ 850444238 h 7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81"/>
                      <a:gd name="T22" fmla="*/ 0 h 78"/>
                      <a:gd name="T23" fmla="*/ 81 w 81"/>
                      <a:gd name="T24" fmla="*/ 78 h 7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81" h="78">
                        <a:moveTo>
                          <a:pt x="65" y="77"/>
                        </a:moveTo>
                        <a:cubicBezTo>
                          <a:pt x="65" y="77"/>
                          <a:pt x="69" y="78"/>
                          <a:pt x="74" y="71"/>
                        </a:cubicBezTo>
                        <a:cubicBezTo>
                          <a:pt x="77" y="66"/>
                          <a:pt x="81" y="55"/>
                          <a:pt x="78" y="52"/>
                        </a:cubicBezTo>
                        <a:cubicBezTo>
                          <a:pt x="76" y="49"/>
                          <a:pt x="72" y="43"/>
                          <a:pt x="64" y="38"/>
                        </a:cubicBezTo>
                        <a:cubicBezTo>
                          <a:pt x="41" y="24"/>
                          <a:pt x="18" y="0"/>
                          <a:pt x="10" y="15"/>
                        </a:cubicBezTo>
                        <a:cubicBezTo>
                          <a:pt x="2" y="30"/>
                          <a:pt x="0" y="38"/>
                          <a:pt x="0" y="38"/>
                        </a:cubicBezTo>
                        <a:cubicBezTo>
                          <a:pt x="0" y="38"/>
                          <a:pt x="50" y="57"/>
                          <a:pt x="65" y="77"/>
                        </a:cubicBezTo>
                        <a:close/>
                      </a:path>
                    </a:pathLst>
                  </a:custGeom>
                  <a:solidFill>
                    <a:srgbClr val="5B9BD5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bevel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283" name="组合 96"/>
              <p:cNvGrpSpPr/>
              <p:nvPr/>
            </p:nvGrpSpPr>
            <p:grpSpPr bwMode="auto">
              <a:xfrm>
                <a:off x="28037" y="0"/>
                <a:ext cx="2296704" cy="5054821"/>
                <a:chOff x="0" y="0"/>
                <a:chExt cx="2296704" cy="5054821"/>
              </a:xfrm>
            </p:grpSpPr>
            <p:sp>
              <p:nvSpPr>
                <p:cNvPr id="11284" name="Freeform 14"/>
                <p:cNvSpPr>
                  <a:spLocks noChangeArrowheads="1"/>
                </p:cNvSpPr>
                <p:nvPr/>
              </p:nvSpPr>
              <p:spPr bwMode="auto">
                <a:xfrm>
                  <a:off x="972080" y="3533191"/>
                  <a:ext cx="756927" cy="1451641"/>
                </a:xfrm>
                <a:custGeom>
                  <a:avLst/>
                  <a:gdLst>
                    <a:gd name="T0" fmla="*/ 121234475 w 228"/>
                    <a:gd name="T1" fmla="*/ 0 h 437"/>
                    <a:gd name="T2" fmla="*/ 672307209 w 228"/>
                    <a:gd name="T3" fmla="*/ 1324149051 h 437"/>
                    <a:gd name="T4" fmla="*/ 639244771 w 228"/>
                    <a:gd name="T5" fmla="*/ 2147483646 h 437"/>
                    <a:gd name="T6" fmla="*/ 1157251747 w 228"/>
                    <a:gd name="T7" fmla="*/ 2147483646 h 437"/>
                    <a:gd name="T8" fmla="*/ 1135207908 w 228"/>
                    <a:gd name="T9" fmla="*/ 1456563956 h 437"/>
                    <a:gd name="T10" fmla="*/ 1476874132 w 228"/>
                    <a:gd name="T11" fmla="*/ 1434493698 h 437"/>
                    <a:gd name="T12" fmla="*/ 1708324482 w 228"/>
                    <a:gd name="T13" fmla="*/ 2147483646 h 437"/>
                    <a:gd name="T14" fmla="*/ 2072031225 w 228"/>
                    <a:gd name="T15" fmla="*/ 2147483646 h 437"/>
                    <a:gd name="T16" fmla="*/ 2147483646 w 228"/>
                    <a:gd name="T17" fmla="*/ 2147483646 h 437"/>
                    <a:gd name="T18" fmla="*/ 1917730992 w 228"/>
                    <a:gd name="T19" fmla="*/ 1368286246 h 437"/>
                    <a:gd name="T20" fmla="*/ 2147483646 w 228"/>
                    <a:gd name="T21" fmla="*/ 0 h 437"/>
                    <a:gd name="T22" fmla="*/ 121234475 w 228"/>
                    <a:gd name="T23" fmla="*/ 0 h 43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28"/>
                    <a:gd name="T37" fmla="*/ 0 h 437"/>
                    <a:gd name="T38" fmla="*/ 228 w 228"/>
                    <a:gd name="T39" fmla="*/ 437 h 43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28" h="437">
                      <a:moveTo>
                        <a:pt x="11" y="0"/>
                      </a:moveTo>
                      <a:cubicBezTo>
                        <a:pt x="11" y="0"/>
                        <a:pt x="0" y="108"/>
                        <a:pt x="61" y="120"/>
                      </a:cubicBezTo>
                      <a:cubicBezTo>
                        <a:pt x="58" y="418"/>
                        <a:pt x="58" y="418"/>
                        <a:pt x="58" y="418"/>
                      </a:cubicBezTo>
                      <a:cubicBezTo>
                        <a:pt x="105" y="437"/>
                        <a:pt x="105" y="437"/>
                        <a:pt x="105" y="437"/>
                      </a:cubicBezTo>
                      <a:cubicBezTo>
                        <a:pt x="103" y="132"/>
                        <a:pt x="103" y="132"/>
                        <a:pt x="103" y="132"/>
                      </a:cubicBezTo>
                      <a:cubicBezTo>
                        <a:pt x="103" y="132"/>
                        <a:pt x="124" y="135"/>
                        <a:pt x="134" y="130"/>
                      </a:cubicBezTo>
                      <a:cubicBezTo>
                        <a:pt x="155" y="427"/>
                        <a:pt x="155" y="427"/>
                        <a:pt x="155" y="427"/>
                      </a:cubicBezTo>
                      <a:cubicBezTo>
                        <a:pt x="188" y="402"/>
                        <a:pt x="188" y="402"/>
                        <a:pt x="188" y="402"/>
                      </a:cubicBezTo>
                      <a:cubicBezTo>
                        <a:pt x="210" y="381"/>
                        <a:pt x="210" y="381"/>
                        <a:pt x="210" y="381"/>
                      </a:cubicBezTo>
                      <a:cubicBezTo>
                        <a:pt x="174" y="124"/>
                        <a:pt x="174" y="124"/>
                        <a:pt x="174" y="124"/>
                      </a:cubicBezTo>
                      <a:cubicBezTo>
                        <a:pt x="174" y="124"/>
                        <a:pt x="228" y="93"/>
                        <a:pt x="210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1F46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85" name="Freeform 15">
                  <a:hlinkClick r:id="rId2"/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8740" y="3538375"/>
                  <a:ext cx="710267" cy="1446456"/>
                </a:xfrm>
                <a:custGeom>
                  <a:avLst/>
                  <a:gdLst>
                    <a:gd name="T0" fmla="*/ 1564243583 w 214"/>
                    <a:gd name="T1" fmla="*/ 1683950141 h 436"/>
                    <a:gd name="T2" fmla="*/ 1773543337 w 214"/>
                    <a:gd name="T3" fmla="*/ 1441811417 h 436"/>
                    <a:gd name="T4" fmla="*/ 1762527561 w 214"/>
                    <a:gd name="T5" fmla="*/ 1353763384 h 436"/>
                    <a:gd name="T6" fmla="*/ 2147483646 w 214"/>
                    <a:gd name="T7" fmla="*/ 0 h 436"/>
                    <a:gd name="T8" fmla="*/ 2147483646 w 214"/>
                    <a:gd name="T9" fmla="*/ 55031679 h 436"/>
                    <a:gd name="T10" fmla="*/ 991419886 w 214"/>
                    <a:gd name="T11" fmla="*/ 1210683672 h 436"/>
                    <a:gd name="T12" fmla="*/ 99141989 w 214"/>
                    <a:gd name="T13" fmla="*/ 781441219 h 436"/>
                    <a:gd name="T14" fmla="*/ 0 w 214"/>
                    <a:gd name="T15" fmla="*/ 682385523 h 436"/>
                    <a:gd name="T16" fmla="*/ 517741496 w 214"/>
                    <a:gd name="T17" fmla="*/ 1309739368 h 436"/>
                    <a:gd name="T18" fmla="*/ 517741496 w 214"/>
                    <a:gd name="T19" fmla="*/ 1408795063 h 436"/>
                    <a:gd name="T20" fmla="*/ 716025473 w 214"/>
                    <a:gd name="T21" fmla="*/ 1617910799 h 436"/>
                    <a:gd name="T22" fmla="*/ 738057026 w 214"/>
                    <a:gd name="T23" fmla="*/ 1705962150 h 436"/>
                    <a:gd name="T24" fmla="*/ 760088579 w 214"/>
                    <a:gd name="T25" fmla="*/ 1816022190 h 436"/>
                    <a:gd name="T26" fmla="*/ 749072803 w 214"/>
                    <a:gd name="T27" fmla="*/ 2147483646 h 436"/>
                    <a:gd name="T28" fmla="*/ 1002435662 w 214"/>
                    <a:gd name="T29" fmla="*/ 2147483646 h 436"/>
                    <a:gd name="T30" fmla="*/ 980404109 w 214"/>
                    <a:gd name="T31" fmla="*/ 1441811417 h 436"/>
                    <a:gd name="T32" fmla="*/ 1321896500 w 214"/>
                    <a:gd name="T33" fmla="*/ 1419799408 h 436"/>
                    <a:gd name="T34" fmla="*/ 1553227807 w 214"/>
                    <a:gd name="T35" fmla="*/ 2147483646 h 436"/>
                    <a:gd name="T36" fmla="*/ 1861669549 w 214"/>
                    <a:gd name="T37" fmla="*/ 2147483646 h 436"/>
                    <a:gd name="T38" fmla="*/ 1839637996 w 214"/>
                    <a:gd name="T39" fmla="*/ 2147483646 h 436"/>
                    <a:gd name="T40" fmla="*/ 1564243583 w 214"/>
                    <a:gd name="T41" fmla="*/ 1683950141 h 4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14"/>
                    <a:gd name="T64" fmla="*/ 0 h 436"/>
                    <a:gd name="T65" fmla="*/ 214 w 214"/>
                    <a:gd name="T66" fmla="*/ 436 h 4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14" h="436">
                      <a:moveTo>
                        <a:pt x="142" y="153"/>
                      </a:moveTo>
                      <a:cubicBezTo>
                        <a:pt x="142" y="140"/>
                        <a:pt x="151" y="133"/>
                        <a:pt x="161" y="131"/>
                      </a:cubicBezTo>
                      <a:cubicBezTo>
                        <a:pt x="160" y="123"/>
                        <a:pt x="160" y="123"/>
                        <a:pt x="160" y="123"/>
                      </a:cubicBezTo>
                      <a:cubicBezTo>
                        <a:pt x="160" y="123"/>
                        <a:pt x="214" y="93"/>
                        <a:pt x="196" y="0"/>
                      </a:cubicBezTo>
                      <a:cubicBezTo>
                        <a:pt x="196" y="2"/>
                        <a:pt x="196" y="3"/>
                        <a:pt x="196" y="5"/>
                      </a:cubicBezTo>
                      <a:cubicBezTo>
                        <a:pt x="196" y="63"/>
                        <a:pt x="147" y="110"/>
                        <a:pt x="90" y="110"/>
                      </a:cubicBezTo>
                      <a:cubicBezTo>
                        <a:pt x="58" y="109"/>
                        <a:pt x="29" y="94"/>
                        <a:pt x="9" y="71"/>
                      </a:cubicBezTo>
                      <a:cubicBezTo>
                        <a:pt x="6" y="68"/>
                        <a:pt x="3" y="65"/>
                        <a:pt x="0" y="62"/>
                      </a:cubicBezTo>
                      <a:cubicBezTo>
                        <a:pt x="6" y="88"/>
                        <a:pt x="19" y="113"/>
                        <a:pt x="47" y="119"/>
                      </a:cubicBezTo>
                      <a:cubicBezTo>
                        <a:pt x="47" y="128"/>
                        <a:pt x="47" y="128"/>
                        <a:pt x="47" y="128"/>
                      </a:cubicBezTo>
                      <a:cubicBezTo>
                        <a:pt x="56" y="129"/>
                        <a:pt x="65" y="135"/>
                        <a:pt x="65" y="147"/>
                      </a:cubicBezTo>
                      <a:cubicBezTo>
                        <a:pt x="66" y="149"/>
                        <a:pt x="67" y="152"/>
                        <a:pt x="67" y="155"/>
                      </a:cubicBezTo>
                      <a:cubicBezTo>
                        <a:pt x="68" y="158"/>
                        <a:pt x="69" y="161"/>
                        <a:pt x="69" y="165"/>
                      </a:cubicBezTo>
                      <a:cubicBezTo>
                        <a:pt x="68" y="252"/>
                        <a:pt x="68" y="339"/>
                        <a:pt x="68" y="427"/>
                      </a:cubicBezTo>
                      <a:cubicBezTo>
                        <a:pt x="91" y="436"/>
                        <a:pt x="91" y="436"/>
                        <a:pt x="91" y="436"/>
                      </a:cubicBezTo>
                      <a:cubicBezTo>
                        <a:pt x="89" y="131"/>
                        <a:pt x="89" y="131"/>
                        <a:pt x="89" y="131"/>
                      </a:cubicBezTo>
                      <a:cubicBezTo>
                        <a:pt x="89" y="131"/>
                        <a:pt x="110" y="134"/>
                        <a:pt x="120" y="129"/>
                      </a:cubicBezTo>
                      <a:cubicBezTo>
                        <a:pt x="141" y="426"/>
                        <a:pt x="141" y="426"/>
                        <a:pt x="141" y="426"/>
                      </a:cubicBezTo>
                      <a:cubicBezTo>
                        <a:pt x="169" y="404"/>
                        <a:pt x="169" y="404"/>
                        <a:pt x="169" y="404"/>
                      </a:cubicBezTo>
                      <a:cubicBezTo>
                        <a:pt x="168" y="401"/>
                        <a:pt x="167" y="398"/>
                        <a:pt x="167" y="394"/>
                      </a:cubicBezTo>
                      <a:cubicBezTo>
                        <a:pt x="162" y="313"/>
                        <a:pt x="138" y="235"/>
                        <a:pt x="142" y="153"/>
                      </a:cubicBezTo>
                      <a:close/>
                    </a:path>
                  </a:pathLst>
                </a:custGeom>
                <a:solidFill>
                  <a:srgbClr val="1B32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86" name="Freeform 16"/>
                <p:cNvSpPr>
                  <a:spLocks noChangeArrowheads="1"/>
                </p:cNvSpPr>
                <p:nvPr/>
              </p:nvSpPr>
              <p:spPr bwMode="auto">
                <a:xfrm>
                  <a:off x="1005780" y="3458016"/>
                  <a:ext cx="668792" cy="189233"/>
                </a:xfrm>
                <a:custGeom>
                  <a:avLst/>
                  <a:gdLst>
                    <a:gd name="T0" fmla="*/ 11070005 w 201"/>
                    <a:gd name="T1" fmla="*/ 209411214 h 57"/>
                    <a:gd name="T2" fmla="*/ 0 w 201"/>
                    <a:gd name="T3" fmla="*/ 341668481 h 57"/>
                    <a:gd name="T4" fmla="*/ 752833534 w 201"/>
                    <a:gd name="T5" fmla="*/ 330646489 h 57"/>
                    <a:gd name="T6" fmla="*/ 1129250301 w 201"/>
                    <a:gd name="T7" fmla="*/ 617208329 h 57"/>
                    <a:gd name="T8" fmla="*/ 1461383721 w 201"/>
                    <a:gd name="T9" fmla="*/ 330646489 h 57"/>
                    <a:gd name="T10" fmla="*/ 2147483646 w 201"/>
                    <a:gd name="T11" fmla="*/ 308605824 h 57"/>
                    <a:gd name="T12" fmla="*/ 2147483646 w 201"/>
                    <a:gd name="T13" fmla="*/ 198389221 h 57"/>
                    <a:gd name="T14" fmla="*/ 11070005 w 201"/>
                    <a:gd name="T15" fmla="*/ 209411214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01"/>
                    <a:gd name="T25" fmla="*/ 0 h 57"/>
                    <a:gd name="T26" fmla="*/ 201 w 201"/>
                    <a:gd name="T27" fmla="*/ 57 h 5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01" h="57">
                      <a:moveTo>
                        <a:pt x="1" y="19"/>
                      </a:move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1"/>
                        <a:pt x="34" y="28"/>
                        <a:pt x="68" y="30"/>
                      </a:cubicBezTo>
                      <a:cubicBezTo>
                        <a:pt x="81" y="30"/>
                        <a:pt x="88" y="56"/>
                        <a:pt x="102" y="56"/>
                      </a:cubicBezTo>
                      <a:cubicBezTo>
                        <a:pt x="117" y="57"/>
                        <a:pt x="119" y="30"/>
                        <a:pt x="132" y="30"/>
                      </a:cubicBezTo>
                      <a:cubicBezTo>
                        <a:pt x="156" y="28"/>
                        <a:pt x="190" y="33"/>
                        <a:pt x="201" y="28"/>
                      </a:cubicBezTo>
                      <a:cubicBezTo>
                        <a:pt x="200" y="18"/>
                        <a:pt x="200" y="18"/>
                        <a:pt x="200" y="18"/>
                      </a:cubicBezTo>
                      <a:cubicBezTo>
                        <a:pt x="200" y="18"/>
                        <a:pt x="87" y="0"/>
                        <a:pt x="1" y="19"/>
                      </a:cubicBezTo>
                      <a:close/>
                    </a:path>
                  </a:pathLst>
                </a:custGeom>
                <a:solidFill>
                  <a:srgbClr val="1B32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87" name="Freeform 17"/>
                <p:cNvSpPr>
                  <a:spLocks noChangeArrowheads="1"/>
                </p:cNvSpPr>
                <p:nvPr/>
              </p:nvSpPr>
              <p:spPr bwMode="auto">
                <a:xfrm>
                  <a:off x="772480" y="2431498"/>
                  <a:ext cx="266999" cy="959120"/>
                </a:xfrm>
                <a:custGeom>
                  <a:avLst/>
                  <a:gdLst>
                    <a:gd name="T0" fmla="*/ 891105825 w 80"/>
                    <a:gd name="T1" fmla="*/ 352451709 h 289"/>
                    <a:gd name="T2" fmla="*/ 367580861 w 80"/>
                    <a:gd name="T3" fmla="*/ 462594528 h 289"/>
                    <a:gd name="T4" fmla="*/ 11137196 w 80"/>
                    <a:gd name="T5" fmla="*/ 2136740147 h 289"/>
                    <a:gd name="T6" fmla="*/ 824272638 w 80"/>
                    <a:gd name="T7" fmla="*/ 2147483646 h 289"/>
                    <a:gd name="T8" fmla="*/ 891105825 w 80"/>
                    <a:gd name="T9" fmla="*/ 352451709 h 2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289"/>
                    <a:gd name="T17" fmla="*/ 80 w 80"/>
                    <a:gd name="T18" fmla="*/ 289 h 2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289">
                      <a:moveTo>
                        <a:pt x="80" y="32"/>
                      </a:moveTo>
                      <a:cubicBezTo>
                        <a:pt x="80" y="32"/>
                        <a:pt x="53" y="0"/>
                        <a:pt x="33" y="42"/>
                      </a:cubicBezTo>
                      <a:cubicBezTo>
                        <a:pt x="12" y="84"/>
                        <a:pt x="2" y="161"/>
                        <a:pt x="1" y="194"/>
                      </a:cubicBezTo>
                      <a:cubicBezTo>
                        <a:pt x="0" y="226"/>
                        <a:pt x="46" y="289"/>
                        <a:pt x="74" y="282"/>
                      </a:cubicBezTo>
                      <a:lnTo>
                        <a:pt x="80" y="32"/>
                      </a:ln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88" name="Freeform 18"/>
                <p:cNvSpPr>
                  <a:spLocks noChangeArrowheads="1"/>
                </p:cNvSpPr>
                <p:nvPr/>
              </p:nvSpPr>
              <p:spPr bwMode="auto">
                <a:xfrm>
                  <a:off x="772480" y="2431498"/>
                  <a:ext cx="266999" cy="959120"/>
                </a:xfrm>
                <a:custGeom>
                  <a:avLst/>
                  <a:gdLst>
                    <a:gd name="T0" fmla="*/ 367580861 w 80"/>
                    <a:gd name="T1" fmla="*/ 462594528 h 289"/>
                    <a:gd name="T2" fmla="*/ 356443665 w 80"/>
                    <a:gd name="T3" fmla="*/ 473606155 h 289"/>
                    <a:gd name="T4" fmla="*/ 367580861 w 80"/>
                    <a:gd name="T5" fmla="*/ 473606155 h 289"/>
                    <a:gd name="T6" fmla="*/ 657191339 w 80"/>
                    <a:gd name="T7" fmla="*/ 693888473 h 289"/>
                    <a:gd name="T8" fmla="*/ 612635880 w 80"/>
                    <a:gd name="T9" fmla="*/ 1178512892 h 289"/>
                    <a:gd name="T10" fmla="*/ 568080422 w 80"/>
                    <a:gd name="T11" fmla="*/ 1619077529 h 289"/>
                    <a:gd name="T12" fmla="*/ 545802693 w 80"/>
                    <a:gd name="T13" fmla="*/ 1938487720 h 289"/>
                    <a:gd name="T14" fmla="*/ 378721394 w 80"/>
                    <a:gd name="T15" fmla="*/ 2026600647 h 289"/>
                    <a:gd name="T16" fmla="*/ 612635880 w 80"/>
                    <a:gd name="T17" fmla="*/ 2147483646 h 289"/>
                    <a:gd name="T18" fmla="*/ 612635880 w 80"/>
                    <a:gd name="T19" fmla="*/ 2147483646 h 289"/>
                    <a:gd name="T20" fmla="*/ 356443665 w 80"/>
                    <a:gd name="T21" fmla="*/ 2147483646 h 289"/>
                    <a:gd name="T22" fmla="*/ 222777291 w 80"/>
                    <a:gd name="T23" fmla="*/ 2147483646 h 289"/>
                    <a:gd name="T24" fmla="*/ 111388645 w 80"/>
                    <a:gd name="T25" fmla="*/ 2147483646 h 289"/>
                    <a:gd name="T26" fmla="*/ 11137196 w 80"/>
                    <a:gd name="T27" fmla="*/ 2136740147 h 289"/>
                    <a:gd name="T28" fmla="*/ 824272638 w 80"/>
                    <a:gd name="T29" fmla="*/ 2147483646 h 289"/>
                    <a:gd name="T30" fmla="*/ 891105825 w 80"/>
                    <a:gd name="T31" fmla="*/ 352451709 h 289"/>
                    <a:gd name="T32" fmla="*/ 367580861 w 80"/>
                    <a:gd name="T33" fmla="*/ 462594528 h 28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0"/>
                    <a:gd name="T52" fmla="*/ 0 h 289"/>
                    <a:gd name="T53" fmla="*/ 80 w 80"/>
                    <a:gd name="T54" fmla="*/ 289 h 28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0" h="289">
                      <a:moveTo>
                        <a:pt x="33" y="42"/>
                      </a:moveTo>
                      <a:cubicBezTo>
                        <a:pt x="33" y="42"/>
                        <a:pt x="32" y="43"/>
                        <a:pt x="32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44" y="26"/>
                        <a:pt x="61" y="42"/>
                        <a:pt x="59" y="63"/>
                      </a:cubicBezTo>
                      <a:cubicBezTo>
                        <a:pt x="58" y="78"/>
                        <a:pt x="58" y="93"/>
                        <a:pt x="55" y="107"/>
                      </a:cubicBezTo>
                      <a:cubicBezTo>
                        <a:pt x="53" y="120"/>
                        <a:pt x="51" y="133"/>
                        <a:pt x="51" y="147"/>
                      </a:cubicBezTo>
                      <a:cubicBezTo>
                        <a:pt x="51" y="157"/>
                        <a:pt x="55" y="166"/>
                        <a:pt x="49" y="176"/>
                      </a:cubicBezTo>
                      <a:cubicBezTo>
                        <a:pt x="46" y="180"/>
                        <a:pt x="39" y="181"/>
                        <a:pt x="34" y="184"/>
                      </a:cubicBezTo>
                      <a:cubicBezTo>
                        <a:pt x="43" y="192"/>
                        <a:pt x="51" y="199"/>
                        <a:pt x="55" y="211"/>
                      </a:cubicBezTo>
                      <a:cubicBezTo>
                        <a:pt x="57" y="218"/>
                        <a:pt x="60" y="256"/>
                        <a:pt x="55" y="263"/>
                      </a:cubicBezTo>
                      <a:cubicBezTo>
                        <a:pt x="50" y="270"/>
                        <a:pt x="38" y="252"/>
                        <a:pt x="32" y="247"/>
                      </a:cubicBezTo>
                      <a:cubicBezTo>
                        <a:pt x="27" y="242"/>
                        <a:pt x="23" y="235"/>
                        <a:pt x="20" y="229"/>
                      </a:cubicBezTo>
                      <a:cubicBezTo>
                        <a:pt x="17" y="221"/>
                        <a:pt x="13" y="213"/>
                        <a:pt x="10" y="205"/>
                      </a:cubicBezTo>
                      <a:cubicBezTo>
                        <a:pt x="8" y="199"/>
                        <a:pt x="1" y="173"/>
                        <a:pt x="1" y="194"/>
                      </a:cubicBezTo>
                      <a:cubicBezTo>
                        <a:pt x="0" y="226"/>
                        <a:pt x="46" y="289"/>
                        <a:pt x="74" y="282"/>
                      </a:cubicBezTo>
                      <a:cubicBezTo>
                        <a:pt x="80" y="32"/>
                        <a:pt x="80" y="32"/>
                        <a:pt x="80" y="32"/>
                      </a:cubicBezTo>
                      <a:cubicBezTo>
                        <a:pt x="80" y="32"/>
                        <a:pt x="53" y="0"/>
                        <a:pt x="33" y="42"/>
                      </a:cubicBezTo>
                      <a:close/>
                    </a:path>
                  </a:pathLst>
                </a:custGeom>
                <a:solidFill>
                  <a:srgbClr val="DDDA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89" name="Freeform 19"/>
                <p:cNvSpPr>
                  <a:spLocks noChangeArrowheads="1"/>
                </p:cNvSpPr>
                <p:nvPr/>
              </p:nvSpPr>
              <p:spPr bwMode="auto">
                <a:xfrm>
                  <a:off x="930605" y="2483343"/>
                  <a:ext cx="793218" cy="1049848"/>
                </a:xfrm>
                <a:custGeom>
                  <a:avLst/>
                  <a:gdLst>
                    <a:gd name="T0" fmla="*/ 277696290 w 238"/>
                    <a:gd name="T1" fmla="*/ 176603703 h 316"/>
                    <a:gd name="T2" fmla="*/ 1988310901 w 238"/>
                    <a:gd name="T3" fmla="*/ 44150095 h 316"/>
                    <a:gd name="T4" fmla="*/ 2147483646 w 238"/>
                    <a:gd name="T5" fmla="*/ 286980602 h 316"/>
                    <a:gd name="T6" fmla="*/ 2147483646 w 238"/>
                    <a:gd name="T7" fmla="*/ 2147483646 h 316"/>
                    <a:gd name="T8" fmla="*/ 2147483646 w 238"/>
                    <a:gd name="T9" fmla="*/ 2147483646 h 316"/>
                    <a:gd name="T10" fmla="*/ 255482853 w 238"/>
                    <a:gd name="T11" fmla="*/ 2147483646 h 316"/>
                    <a:gd name="T12" fmla="*/ 277696290 w 238"/>
                    <a:gd name="T13" fmla="*/ 176603703 h 3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8"/>
                    <a:gd name="T22" fmla="*/ 0 h 316"/>
                    <a:gd name="T23" fmla="*/ 238 w 238"/>
                    <a:gd name="T24" fmla="*/ 316 h 31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8" h="316">
                      <a:moveTo>
                        <a:pt x="25" y="16"/>
                      </a:moveTo>
                      <a:cubicBezTo>
                        <a:pt x="25" y="16"/>
                        <a:pt x="59" y="0"/>
                        <a:pt x="179" y="4"/>
                      </a:cubicBezTo>
                      <a:cubicBezTo>
                        <a:pt x="179" y="4"/>
                        <a:pt x="194" y="8"/>
                        <a:pt x="198" y="26"/>
                      </a:cubicBezTo>
                      <a:cubicBezTo>
                        <a:pt x="201" y="37"/>
                        <a:pt x="206" y="131"/>
                        <a:pt x="226" y="220"/>
                      </a:cubicBezTo>
                      <a:cubicBezTo>
                        <a:pt x="238" y="276"/>
                        <a:pt x="222" y="316"/>
                        <a:pt x="222" y="316"/>
                      </a:cubicBezTo>
                      <a:cubicBezTo>
                        <a:pt x="23" y="316"/>
                        <a:pt x="23" y="316"/>
                        <a:pt x="23" y="316"/>
                      </a:cubicBezTo>
                      <a:cubicBezTo>
                        <a:pt x="23" y="316"/>
                        <a:pt x="0" y="47"/>
                        <a:pt x="25" y="16"/>
                      </a:cubicBez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0" name="Freeform 20"/>
                <p:cNvSpPr>
                  <a:spLocks noChangeArrowheads="1"/>
                </p:cNvSpPr>
                <p:nvPr/>
              </p:nvSpPr>
              <p:spPr bwMode="auto">
                <a:xfrm>
                  <a:off x="1467194" y="2493712"/>
                  <a:ext cx="225524" cy="798402"/>
                </a:xfrm>
                <a:custGeom>
                  <a:avLst/>
                  <a:gdLst>
                    <a:gd name="T0" fmla="*/ 714957511 w 68"/>
                    <a:gd name="T1" fmla="*/ 2147483646 h 240"/>
                    <a:gd name="T2" fmla="*/ 417975569 w 68"/>
                    <a:gd name="T3" fmla="*/ 254537211 h 240"/>
                    <a:gd name="T4" fmla="*/ 197990173 w 68"/>
                    <a:gd name="T5" fmla="*/ 11067848 h 240"/>
                    <a:gd name="T6" fmla="*/ 0 w 68"/>
                    <a:gd name="T7" fmla="*/ 0 h 240"/>
                    <a:gd name="T8" fmla="*/ 43997079 w 68"/>
                    <a:gd name="T9" fmla="*/ 243469363 h 240"/>
                    <a:gd name="T10" fmla="*/ 230986324 w 68"/>
                    <a:gd name="T11" fmla="*/ 365202382 h 240"/>
                    <a:gd name="T12" fmla="*/ 318980482 w 68"/>
                    <a:gd name="T13" fmla="*/ 586539376 h 240"/>
                    <a:gd name="T14" fmla="*/ 362977561 w 68"/>
                    <a:gd name="T15" fmla="*/ 1095610471 h 240"/>
                    <a:gd name="T16" fmla="*/ 670960432 w 68"/>
                    <a:gd name="T17" fmla="*/ 2147483646 h 240"/>
                    <a:gd name="T18" fmla="*/ 747956979 w 68"/>
                    <a:gd name="T19" fmla="*/ 2147483646 h 240"/>
                    <a:gd name="T20" fmla="*/ 714957511 w 68"/>
                    <a:gd name="T21" fmla="*/ 2147483646 h 24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8"/>
                    <a:gd name="T34" fmla="*/ 0 h 240"/>
                    <a:gd name="T35" fmla="*/ 68 w 68"/>
                    <a:gd name="T36" fmla="*/ 240 h 24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8" h="240">
                      <a:moveTo>
                        <a:pt x="65" y="217"/>
                      </a:moveTo>
                      <a:cubicBezTo>
                        <a:pt x="45" y="128"/>
                        <a:pt x="41" y="34"/>
                        <a:pt x="38" y="23"/>
                      </a:cubicBezTo>
                      <a:cubicBezTo>
                        <a:pt x="34" y="4"/>
                        <a:pt x="18" y="1"/>
                        <a:pt x="18" y="1"/>
                      </a:cubicBezTo>
                      <a:cubicBezTo>
                        <a:pt x="11" y="1"/>
                        <a:pt x="6" y="0"/>
                        <a:pt x="0" y="0"/>
                      </a:cubicBezTo>
                      <a:cubicBezTo>
                        <a:pt x="1" y="7"/>
                        <a:pt x="3" y="14"/>
                        <a:pt x="4" y="22"/>
                      </a:cubicBezTo>
                      <a:cubicBezTo>
                        <a:pt x="4" y="20"/>
                        <a:pt x="19" y="31"/>
                        <a:pt x="21" y="33"/>
                      </a:cubicBezTo>
                      <a:cubicBezTo>
                        <a:pt x="25" y="39"/>
                        <a:pt x="27" y="46"/>
                        <a:pt x="29" y="53"/>
                      </a:cubicBezTo>
                      <a:cubicBezTo>
                        <a:pt x="32" y="68"/>
                        <a:pt x="30" y="84"/>
                        <a:pt x="33" y="99"/>
                      </a:cubicBezTo>
                      <a:cubicBezTo>
                        <a:pt x="42" y="139"/>
                        <a:pt x="46" y="178"/>
                        <a:pt x="61" y="218"/>
                      </a:cubicBezTo>
                      <a:cubicBezTo>
                        <a:pt x="63" y="225"/>
                        <a:pt x="66" y="233"/>
                        <a:pt x="68" y="240"/>
                      </a:cubicBezTo>
                      <a:cubicBezTo>
                        <a:pt x="68" y="233"/>
                        <a:pt x="66" y="225"/>
                        <a:pt x="65" y="217"/>
                      </a:cubicBezTo>
                      <a:close/>
                    </a:path>
                  </a:pathLst>
                </a:custGeom>
                <a:solidFill>
                  <a:srgbClr val="DDDA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1" name="Freeform 21"/>
                <p:cNvSpPr>
                  <a:spLocks noChangeArrowheads="1"/>
                </p:cNvSpPr>
                <p:nvPr/>
              </p:nvSpPr>
              <p:spPr bwMode="auto">
                <a:xfrm>
                  <a:off x="648054" y="4691911"/>
                  <a:ext cx="712860" cy="362910"/>
                </a:xfrm>
                <a:custGeom>
                  <a:avLst/>
                  <a:gdLst>
                    <a:gd name="T0" fmla="*/ 255217204 w 214"/>
                    <a:gd name="T1" fmla="*/ 1197206796 h 109"/>
                    <a:gd name="T2" fmla="*/ 2147483646 w 214"/>
                    <a:gd name="T3" fmla="*/ 1053098231 h 109"/>
                    <a:gd name="T4" fmla="*/ 1187311635 w 214"/>
                    <a:gd name="T5" fmla="*/ 22170804 h 109"/>
                    <a:gd name="T6" fmla="*/ 255217204 w 214"/>
                    <a:gd name="T7" fmla="*/ 1197206796 h 10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109"/>
                    <a:gd name="T14" fmla="*/ 214 w 214"/>
                    <a:gd name="T15" fmla="*/ 109 h 10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109">
                      <a:moveTo>
                        <a:pt x="23" y="108"/>
                      </a:moveTo>
                      <a:cubicBezTo>
                        <a:pt x="23" y="108"/>
                        <a:pt x="161" y="109"/>
                        <a:pt x="206" y="95"/>
                      </a:cubicBezTo>
                      <a:cubicBezTo>
                        <a:pt x="206" y="95"/>
                        <a:pt x="214" y="5"/>
                        <a:pt x="107" y="2"/>
                      </a:cubicBezTo>
                      <a:cubicBezTo>
                        <a:pt x="0" y="0"/>
                        <a:pt x="4" y="101"/>
                        <a:pt x="23" y="108"/>
                      </a:cubicBezTo>
                      <a:close/>
                    </a:path>
                  </a:pathLst>
                </a:custGeom>
                <a:solidFill>
                  <a:srgbClr val="2A2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2" name="Freeform 22"/>
                <p:cNvSpPr>
                  <a:spLocks noChangeArrowheads="1"/>
                </p:cNvSpPr>
                <p:nvPr/>
              </p:nvSpPr>
              <p:spPr bwMode="auto">
                <a:xfrm>
                  <a:off x="702490" y="4697095"/>
                  <a:ext cx="567696" cy="311066"/>
                </a:xfrm>
                <a:custGeom>
                  <a:avLst/>
                  <a:gdLst>
                    <a:gd name="T0" fmla="*/ 1884671043 w 171"/>
                    <a:gd name="T1" fmla="*/ 361379271 h 94"/>
                    <a:gd name="T2" fmla="*/ 1002952839 w 171"/>
                    <a:gd name="T3" fmla="*/ 10950185 h 94"/>
                    <a:gd name="T4" fmla="*/ 0 w 171"/>
                    <a:gd name="T5" fmla="*/ 591346394 h 94"/>
                    <a:gd name="T6" fmla="*/ 1884671043 w 171"/>
                    <a:gd name="T7" fmla="*/ 361379271 h 9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94"/>
                    <a:gd name="T14" fmla="*/ 171 w 171"/>
                    <a:gd name="T15" fmla="*/ 94 h 9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94">
                      <a:moveTo>
                        <a:pt x="171" y="33"/>
                      </a:moveTo>
                      <a:cubicBezTo>
                        <a:pt x="157" y="16"/>
                        <a:pt x="132" y="2"/>
                        <a:pt x="91" y="1"/>
                      </a:cubicBezTo>
                      <a:cubicBezTo>
                        <a:pt x="35" y="0"/>
                        <a:pt x="10" y="27"/>
                        <a:pt x="0" y="54"/>
                      </a:cubicBezTo>
                      <a:cubicBezTo>
                        <a:pt x="31" y="94"/>
                        <a:pt x="157" y="87"/>
                        <a:pt x="171" y="33"/>
                      </a:cubicBezTo>
                      <a:close/>
                    </a:path>
                  </a:pathLst>
                </a:custGeom>
                <a:solidFill>
                  <a:srgbClr val="3534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3" name="Freeform 23"/>
                <p:cNvSpPr>
                  <a:spLocks noChangeArrowheads="1"/>
                </p:cNvSpPr>
                <p:nvPr/>
              </p:nvSpPr>
              <p:spPr bwMode="auto">
                <a:xfrm>
                  <a:off x="829509" y="4767086"/>
                  <a:ext cx="93320" cy="49253"/>
                </a:xfrm>
                <a:custGeom>
                  <a:avLst/>
                  <a:gdLst>
                    <a:gd name="T0" fmla="*/ 311022229 w 28"/>
                    <a:gd name="T1" fmla="*/ 75472014 h 15"/>
                    <a:gd name="T2" fmla="*/ 155511114 w 28"/>
                    <a:gd name="T3" fmla="*/ 161723867 h 15"/>
                    <a:gd name="T4" fmla="*/ 0 w 28"/>
                    <a:gd name="T5" fmla="*/ 75472014 h 15"/>
                    <a:gd name="T6" fmla="*/ 155511114 w 28"/>
                    <a:gd name="T7" fmla="*/ 0 h 15"/>
                    <a:gd name="T8" fmla="*/ 311022229 w 28"/>
                    <a:gd name="T9" fmla="*/ 75472014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"/>
                    <a:gd name="T16" fmla="*/ 0 h 15"/>
                    <a:gd name="T17" fmla="*/ 28 w 28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" h="15">
                      <a:moveTo>
                        <a:pt x="28" y="7"/>
                      </a:moveTo>
                      <a:cubicBezTo>
                        <a:pt x="28" y="12"/>
                        <a:pt x="22" y="15"/>
                        <a:pt x="14" y="15"/>
                      </a:cubicBezTo>
                      <a:cubicBezTo>
                        <a:pt x="6" y="15"/>
                        <a:pt x="0" y="11"/>
                        <a:pt x="0" y="7"/>
                      </a:cubicBezTo>
                      <a:cubicBezTo>
                        <a:pt x="0" y="3"/>
                        <a:pt x="7" y="0"/>
                        <a:pt x="14" y="0"/>
                      </a:cubicBezTo>
                      <a:cubicBezTo>
                        <a:pt x="22" y="0"/>
                        <a:pt x="28" y="3"/>
                        <a:pt x="28" y="7"/>
                      </a:cubicBezTo>
                      <a:close/>
                    </a:path>
                  </a:pathLst>
                </a:custGeom>
                <a:solidFill>
                  <a:srgbClr val="4848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4" name="Freeform 24"/>
                <p:cNvSpPr>
                  <a:spLocks noChangeArrowheads="1"/>
                </p:cNvSpPr>
                <p:nvPr/>
              </p:nvSpPr>
              <p:spPr bwMode="auto">
                <a:xfrm>
                  <a:off x="1446457" y="4691911"/>
                  <a:ext cx="715452" cy="362910"/>
                </a:xfrm>
                <a:custGeom>
                  <a:avLst/>
                  <a:gdLst>
                    <a:gd name="T0" fmla="*/ 2126107045 w 215"/>
                    <a:gd name="T1" fmla="*/ 1197206796 h 109"/>
                    <a:gd name="T2" fmla="*/ 99660800 w 215"/>
                    <a:gd name="T3" fmla="*/ 1053098231 h 109"/>
                    <a:gd name="T4" fmla="*/ 1184861721 w 215"/>
                    <a:gd name="T5" fmla="*/ 22170804 h 109"/>
                    <a:gd name="T6" fmla="*/ 2126107045 w 215"/>
                    <a:gd name="T7" fmla="*/ 1197206796 h 10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5"/>
                    <a:gd name="T13" fmla="*/ 0 h 109"/>
                    <a:gd name="T14" fmla="*/ 215 w 215"/>
                    <a:gd name="T15" fmla="*/ 109 h 10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5" h="109">
                      <a:moveTo>
                        <a:pt x="192" y="108"/>
                      </a:moveTo>
                      <a:cubicBezTo>
                        <a:pt x="192" y="108"/>
                        <a:pt x="53" y="109"/>
                        <a:pt x="9" y="95"/>
                      </a:cubicBezTo>
                      <a:cubicBezTo>
                        <a:pt x="9" y="95"/>
                        <a:pt x="0" y="5"/>
                        <a:pt x="107" y="2"/>
                      </a:cubicBezTo>
                      <a:cubicBezTo>
                        <a:pt x="215" y="0"/>
                        <a:pt x="211" y="101"/>
                        <a:pt x="192" y="108"/>
                      </a:cubicBezTo>
                      <a:close/>
                    </a:path>
                  </a:pathLst>
                </a:custGeom>
                <a:solidFill>
                  <a:srgbClr val="2A2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5" name="Freeform 25"/>
                <p:cNvSpPr>
                  <a:spLocks noChangeArrowheads="1"/>
                </p:cNvSpPr>
                <p:nvPr/>
              </p:nvSpPr>
              <p:spPr bwMode="auto">
                <a:xfrm>
                  <a:off x="1539776" y="4697095"/>
                  <a:ext cx="565103" cy="311066"/>
                </a:xfrm>
                <a:custGeom>
                  <a:avLst/>
                  <a:gdLst>
                    <a:gd name="T0" fmla="*/ 0 w 170"/>
                    <a:gd name="T1" fmla="*/ 361379271 h 94"/>
                    <a:gd name="T2" fmla="*/ 872941197 w 170"/>
                    <a:gd name="T3" fmla="*/ 10950185 h 94"/>
                    <a:gd name="T4" fmla="*/ 1878478827 w 170"/>
                    <a:gd name="T5" fmla="*/ 591346394 h 94"/>
                    <a:gd name="T6" fmla="*/ 0 w 170"/>
                    <a:gd name="T7" fmla="*/ 361379271 h 9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94"/>
                    <a:gd name="T14" fmla="*/ 170 w 170"/>
                    <a:gd name="T15" fmla="*/ 94 h 9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94">
                      <a:moveTo>
                        <a:pt x="0" y="33"/>
                      </a:moveTo>
                      <a:cubicBezTo>
                        <a:pt x="14" y="16"/>
                        <a:pt x="38" y="2"/>
                        <a:pt x="79" y="1"/>
                      </a:cubicBezTo>
                      <a:cubicBezTo>
                        <a:pt x="135" y="0"/>
                        <a:pt x="161" y="27"/>
                        <a:pt x="170" y="54"/>
                      </a:cubicBezTo>
                      <a:cubicBezTo>
                        <a:pt x="140" y="94"/>
                        <a:pt x="13" y="87"/>
                        <a:pt x="0" y="33"/>
                      </a:cubicBezTo>
                      <a:close/>
                    </a:path>
                  </a:pathLst>
                </a:custGeom>
                <a:solidFill>
                  <a:srgbClr val="3534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6" name="Freeform 26"/>
                <p:cNvSpPr>
                  <a:spLocks noChangeArrowheads="1"/>
                </p:cNvSpPr>
                <p:nvPr/>
              </p:nvSpPr>
              <p:spPr bwMode="auto">
                <a:xfrm>
                  <a:off x="1887133" y="4767086"/>
                  <a:ext cx="93320" cy="49253"/>
                </a:xfrm>
                <a:custGeom>
                  <a:avLst/>
                  <a:gdLst>
                    <a:gd name="T0" fmla="*/ 0 w 28"/>
                    <a:gd name="T1" fmla="*/ 75472014 h 15"/>
                    <a:gd name="T2" fmla="*/ 155511114 w 28"/>
                    <a:gd name="T3" fmla="*/ 161723867 h 15"/>
                    <a:gd name="T4" fmla="*/ 311022229 w 28"/>
                    <a:gd name="T5" fmla="*/ 75472014 h 15"/>
                    <a:gd name="T6" fmla="*/ 155511114 w 28"/>
                    <a:gd name="T7" fmla="*/ 0 h 15"/>
                    <a:gd name="T8" fmla="*/ 0 w 28"/>
                    <a:gd name="T9" fmla="*/ 75472014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"/>
                    <a:gd name="T16" fmla="*/ 0 h 15"/>
                    <a:gd name="T17" fmla="*/ 28 w 28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" h="15">
                      <a:moveTo>
                        <a:pt x="0" y="7"/>
                      </a:moveTo>
                      <a:cubicBezTo>
                        <a:pt x="0" y="12"/>
                        <a:pt x="6" y="15"/>
                        <a:pt x="14" y="15"/>
                      </a:cubicBezTo>
                      <a:cubicBezTo>
                        <a:pt x="22" y="15"/>
                        <a:pt x="28" y="11"/>
                        <a:pt x="28" y="7"/>
                      </a:cubicBezTo>
                      <a:cubicBezTo>
                        <a:pt x="28" y="3"/>
                        <a:pt x="22" y="0"/>
                        <a:pt x="14" y="0"/>
                      </a:cubicBezTo>
                      <a:cubicBezTo>
                        <a:pt x="6" y="0"/>
                        <a:pt x="0" y="3"/>
                        <a:pt x="0" y="7"/>
                      </a:cubicBezTo>
                      <a:close/>
                    </a:path>
                  </a:pathLst>
                </a:custGeom>
                <a:solidFill>
                  <a:srgbClr val="4848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7" name="Freeform 27"/>
                <p:cNvSpPr>
                  <a:spLocks noChangeArrowheads="1"/>
                </p:cNvSpPr>
                <p:nvPr/>
              </p:nvSpPr>
              <p:spPr bwMode="auto">
                <a:xfrm>
                  <a:off x="987634" y="2338179"/>
                  <a:ext cx="259222" cy="285144"/>
                </a:xfrm>
                <a:custGeom>
                  <a:avLst/>
                  <a:gdLst>
                    <a:gd name="T0" fmla="*/ 77314623 w 78"/>
                    <a:gd name="T1" fmla="*/ 0 h 86"/>
                    <a:gd name="T2" fmla="*/ 44177411 w 78"/>
                    <a:gd name="T3" fmla="*/ 659604385 h 86"/>
                    <a:gd name="T4" fmla="*/ 331342213 w 78"/>
                    <a:gd name="T5" fmla="*/ 890464924 h 86"/>
                    <a:gd name="T6" fmla="*/ 839397393 w 78"/>
                    <a:gd name="T7" fmla="*/ 780531966 h 86"/>
                    <a:gd name="T8" fmla="*/ 861487760 w 78"/>
                    <a:gd name="T9" fmla="*/ 593643283 h 86"/>
                    <a:gd name="T10" fmla="*/ 77314623 w 78"/>
                    <a:gd name="T11" fmla="*/ 0 h 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8"/>
                    <a:gd name="T19" fmla="*/ 0 h 86"/>
                    <a:gd name="T20" fmla="*/ 78 w 78"/>
                    <a:gd name="T21" fmla="*/ 86 h 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8" h="86">
                      <a:moveTo>
                        <a:pt x="7" y="0"/>
                      </a:moveTo>
                      <a:cubicBezTo>
                        <a:pt x="7" y="0"/>
                        <a:pt x="0" y="51"/>
                        <a:pt x="4" y="60"/>
                      </a:cubicBezTo>
                      <a:cubicBezTo>
                        <a:pt x="7" y="70"/>
                        <a:pt x="17" y="79"/>
                        <a:pt x="30" y="81"/>
                      </a:cubicBezTo>
                      <a:cubicBezTo>
                        <a:pt x="64" y="86"/>
                        <a:pt x="76" y="71"/>
                        <a:pt x="76" y="71"/>
                      </a:cubicBezTo>
                      <a:cubicBezTo>
                        <a:pt x="78" y="54"/>
                        <a:pt x="78" y="54"/>
                        <a:pt x="78" y="54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DDDA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8" name="Freeform 28"/>
                <p:cNvSpPr>
                  <a:spLocks noChangeArrowheads="1"/>
                </p:cNvSpPr>
                <p:nvPr/>
              </p:nvSpPr>
              <p:spPr bwMode="auto">
                <a:xfrm>
                  <a:off x="974673" y="2299296"/>
                  <a:ext cx="266999" cy="285144"/>
                </a:xfrm>
                <a:custGeom>
                  <a:avLst/>
                  <a:gdLst>
                    <a:gd name="T0" fmla="*/ 77970383 w 80"/>
                    <a:gd name="T1" fmla="*/ 0 h 86"/>
                    <a:gd name="T2" fmla="*/ 33414925 w 80"/>
                    <a:gd name="T3" fmla="*/ 659604385 h 86"/>
                    <a:gd name="T4" fmla="*/ 334165936 w 80"/>
                    <a:gd name="T5" fmla="*/ 890464924 h 86"/>
                    <a:gd name="T6" fmla="*/ 824272638 w 80"/>
                    <a:gd name="T7" fmla="*/ 901456231 h 86"/>
                    <a:gd name="T8" fmla="*/ 891105825 w 80"/>
                    <a:gd name="T9" fmla="*/ 527682181 h 86"/>
                    <a:gd name="T10" fmla="*/ 77970383 w 80"/>
                    <a:gd name="T11" fmla="*/ 0 h 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0"/>
                    <a:gd name="T19" fmla="*/ 0 h 86"/>
                    <a:gd name="T20" fmla="*/ 80 w 80"/>
                    <a:gd name="T21" fmla="*/ 86 h 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0" h="86">
                      <a:moveTo>
                        <a:pt x="7" y="0"/>
                      </a:moveTo>
                      <a:cubicBezTo>
                        <a:pt x="7" y="0"/>
                        <a:pt x="0" y="51"/>
                        <a:pt x="3" y="60"/>
                      </a:cubicBezTo>
                      <a:cubicBezTo>
                        <a:pt x="7" y="70"/>
                        <a:pt x="17" y="79"/>
                        <a:pt x="30" y="81"/>
                      </a:cubicBezTo>
                      <a:cubicBezTo>
                        <a:pt x="63" y="86"/>
                        <a:pt x="74" y="82"/>
                        <a:pt x="74" y="82"/>
                      </a:cubicBezTo>
                      <a:cubicBezTo>
                        <a:pt x="80" y="48"/>
                        <a:pt x="80" y="48"/>
                        <a:pt x="80" y="48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9" name="Freeform 29"/>
                <p:cNvSpPr>
                  <a:spLocks noChangeArrowheads="1"/>
                </p:cNvSpPr>
                <p:nvPr/>
              </p:nvSpPr>
              <p:spPr bwMode="auto">
                <a:xfrm>
                  <a:off x="1340175" y="2351141"/>
                  <a:ext cx="259222" cy="222931"/>
                </a:xfrm>
                <a:custGeom>
                  <a:avLst/>
                  <a:gdLst>
                    <a:gd name="T0" fmla="*/ 861487760 w 78"/>
                    <a:gd name="T1" fmla="*/ 0 h 67"/>
                    <a:gd name="T2" fmla="*/ 795219982 w 78"/>
                    <a:gd name="T3" fmla="*/ 509270897 h 67"/>
                    <a:gd name="T4" fmla="*/ 0 w 78"/>
                    <a:gd name="T5" fmla="*/ 741764638 h 67"/>
                    <a:gd name="T6" fmla="*/ 143582401 w 78"/>
                    <a:gd name="T7" fmla="*/ 166066958 h 67"/>
                    <a:gd name="T8" fmla="*/ 861487760 w 78"/>
                    <a:gd name="T9" fmla="*/ 0 h 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67"/>
                    <a:gd name="T17" fmla="*/ 78 w 78"/>
                    <a:gd name="T18" fmla="*/ 67 h 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67">
                      <a:moveTo>
                        <a:pt x="78" y="0"/>
                      </a:moveTo>
                      <a:cubicBezTo>
                        <a:pt x="78" y="0"/>
                        <a:pt x="75" y="42"/>
                        <a:pt x="72" y="46"/>
                      </a:cubicBezTo>
                      <a:cubicBezTo>
                        <a:pt x="69" y="51"/>
                        <a:pt x="66" y="65"/>
                        <a:pt x="0" y="67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rgbClr val="DDDA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00" name="Freeform 30"/>
                <p:cNvSpPr>
                  <a:spLocks noChangeArrowheads="1"/>
                </p:cNvSpPr>
                <p:nvPr/>
              </p:nvSpPr>
              <p:spPr bwMode="auto">
                <a:xfrm>
                  <a:off x="1358321" y="2322625"/>
                  <a:ext cx="259222" cy="220339"/>
                </a:xfrm>
                <a:custGeom>
                  <a:avLst/>
                  <a:gdLst>
                    <a:gd name="T0" fmla="*/ 861487760 w 78"/>
                    <a:gd name="T1" fmla="*/ 0 h 67"/>
                    <a:gd name="T2" fmla="*/ 795219982 w 78"/>
                    <a:gd name="T3" fmla="*/ 497499153 h 67"/>
                    <a:gd name="T4" fmla="*/ 0 w 78"/>
                    <a:gd name="T5" fmla="*/ 724616044 h 67"/>
                    <a:gd name="T6" fmla="*/ 132535556 w 78"/>
                    <a:gd name="T7" fmla="*/ 162228700 h 67"/>
                    <a:gd name="T8" fmla="*/ 861487760 w 78"/>
                    <a:gd name="T9" fmla="*/ 0 h 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67"/>
                    <a:gd name="T17" fmla="*/ 78 w 78"/>
                    <a:gd name="T18" fmla="*/ 67 h 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67">
                      <a:moveTo>
                        <a:pt x="78" y="0"/>
                      </a:moveTo>
                      <a:cubicBezTo>
                        <a:pt x="78" y="0"/>
                        <a:pt x="75" y="42"/>
                        <a:pt x="72" y="46"/>
                      </a:cubicBezTo>
                      <a:cubicBezTo>
                        <a:pt x="69" y="51"/>
                        <a:pt x="66" y="65"/>
                        <a:pt x="0" y="67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01" name="Freeform 31"/>
                <p:cNvSpPr>
                  <a:spLocks noChangeArrowheads="1"/>
                </p:cNvSpPr>
                <p:nvPr/>
              </p:nvSpPr>
              <p:spPr bwMode="auto">
                <a:xfrm>
                  <a:off x="985042" y="2307072"/>
                  <a:ext cx="279959" cy="235892"/>
                </a:xfrm>
                <a:custGeom>
                  <a:avLst/>
                  <a:gdLst>
                    <a:gd name="T0" fmla="*/ 33325120 w 84"/>
                    <a:gd name="T1" fmla="*/ 176616660 h 71"/>
                    <a:gd name="T2" fmla="*/ 11108373 w 84"/>
                    <a:gd name="T3" fmla="*/ 121424576 h 71"/>
                    <a:gd name="T4" fmla="*/ 77755279 w 84"/>
                    <a:gd name="T5" fmla="*/ 11037088 h 71"/>
                    <a:gd name="T6" fmla="*/ 233265838 w 84"/>
                    <a:gd name="T7" fmla="*/ 110384166 h 71"/>
                    <a:gd name="T8" fmla="*/ 544283623 w 84"/>
                    <a:gd name="T9" fmla="*/ 309078324 h 71"/>
                    <a:gd name="T10" fmla="*/ 821982954 w 84"/>
                    <a:gd name="T11" fmla="*/ 507769158 h 71"/>
                    <a:gd name="T12" fmla="*/ 821982954 w 84"/>
                    <a:gd name="T13" fmla="*/ 772695809 h 71"/>
                    <a:gd name="T14" fmla="*/ 655364022 w 84"/>
                    <a:gd name="T15" fmla="*/ 574001652 h 71"/>
                    <a:gd name="T16" fmla="*/ 510961836 w 84"/>
                    <a:gd name="T17" fmla="*/ 496732071 h 71"/>
                    <a:gd name="T18" fmla="*/ 344342904 w 84"/>
                    <a:gd name="T19" fmla="*/ 397384992 h 71"/>
                    <a:gd name="T20" fmla="*/ 111077066 w 84"/>
                    <a:gd name="T21" fmla="*/ 242845830 h 71"/>
                    <a:gd name="T22" fmla="*/ 33325120 w 84"/>
                    <a:gd name="T23" fmla="*/ 176616660 h 7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4"/>
                    <a:gd name="T37" fmla="*/ 0 h 71"/>
                    <a:gd name="T38" fmla="*/ 84 w 84"/>
                    <a:gd name="T39" fmla="*/ 71 h 7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4" h="71">
                      <a:moveTo>
                        <a:pt x="3" y="16"/>
                      </a:moveTo>
                      <a:cubicBezTo>
                        <a:pt x="2" y="14"/>
                        <a:pt x="1" y="12"/>
                        <a:pt x="1" y="11"/>
                      </a:cubicBezTo>
                      <a:cubicBezTo>
                        <a:pt x="0" y="6"/>
                        <a:pt x="0" y="0"/>
                        <a:pt x="7" y="1"/>
                      </a:cubicBezTo>
                      <a:cubicBezTo>
                        <a:pt x="12" y="2"/>
                        <a:pt x="17" y="7"/>
                        <a:pt x="21" y="10"/>
                      </a:cubicBezTo>
                      <a:cubicBezTo>
                        <a:pt x="31" y="15"/>
                        <a:pt x="40" y="21"/>
                        <a:pt x="49" y="28"/>
                      </a:cubicBezTo>
                      <a:cubicBezTo>
                        <a:pt x="57" y="34"/>
                        <a:pt x="67" y="39"/>
                        <a:pt x="74" y="46"/>
                      </a:cubicBezTo>
                      <a:cubicBezTo>
                        <a:pt x="76" y="48"/>
                        <a:pt x="84" y="68"/>
                        <a:pt x="74" y="70"/>
                      </a:cubicBezTo>
                      <a:cubicBezTo>
                        <a:pt x="63" y="71"/>
                        <a:pt x="67" y="57"/>
                        <a:pt x="59" y="52"/>
                      </a:cubicBezTo>
                      <a:cubicBezTo>
                        <a:pt x="54" y="50"/>
                        <a:pt x="51" y="48"/>
                        <a:pt x="46" y="45"/>
                      </a:cubicBezTo>
                      <a:cubicBezTo>
                        <a:pt x="42" y="41"/>
                        <a:pt x="36" y="40"/>
                        <a:pt x="31" y="36"/>
                      </a:cubicBezTo>
                      <a:cubicBezTo>
                        <a:pt x="24" y="31"/>
                        <a:pt x="17" y="26"/>
                        <a:pt x="10" y="22"/>
                      </a:cubicBezTo>
                      <a:cubicBezTo>
                        <a:pt x="7" y="20"/>
                        <a:pt x="4" y="18"/>
                        <a:pt x="3" y="16"/>
                      </a:cubicBezTo>
                      <a:close/>
                    </a:path>
                  </a:pathLst>
                </a:custGeom>
                <a:solidFill>
                  <a:srgbClr val="DDDA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02" name="Freeform 32"/>
                <p:cNvSpPr>
                  <a:spLocks noChangeArrowheads="1"/>
                </p:cNvSpPr>
                <p:nvPr/>
              </p:nvSpPr>
              <p:spPr bwMode="auto">
                <a:xfrm>
                  <a:off x="1360913" y="2345956"/>
                  <a:ext cx="266999" cy="155533"/>
                </a:xfrm>
                <a:custGeom>
                  <a:avLst/>
                  <a:gdLst>
                    <a:gd name="T0" fmla="*/ 779717180 w 80"/>
                    <a:gd name="T1" fmla="*/ 32853864 h 47"/>
                    <a:gd name="T2" fmla="*/ 534662160 w 80"/>
                    <a:gd name="T3" fmla="*/ 120458654 h 47"/>
                    <a:gd name="T4" fmla="*/ 278469945 w 80"/>
                    <a:gd name="T5" fmla="*/ 197116568 h 47"/>
                    <a:gd name="T6" fmla="*/ 44555458 w 80"/>
                    <a:gd name="T7" fmla="*/ 394233135 h 47"/>
                    <a:gd name="T8" fmla="*/ 0 w 80"/>
                    <a:gd name="T9" fmla="*/ 514691789 h 47"/>
                    <a:gd name="T10" fmla="*/ 267332749 w 80"/>
                    <a:gd name="T11" fmla="*/ 361379271 h 47"/>
                    <a:gd name="T12" fmla="*/ 690606263 w 80"/>
                    <a:gd name="T13" fmla="*/ 208066753 h 47"/>
                    <a:gd name="T14" fmla="*/ 891105825 w 80"/>
                    <a:gd name="T15" fmla="*/ 54754234 h 47"/>
                    <a:gd name="T16" fmla="*/ 779717180 w 80"/>
                    <a:gd name="T17" fmla="*/ 32853864 h 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0"/>
                    <a:gd name="T28" fmla="*/ 0 h 47"/>
                    <a:gd name="T29" fmla="*/ 80 w 80"/>
                    <a:gd name="T30" fmla="*/ 47 h 4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0" h="47">
                      <a:moveTo>
                        <a:pt x="70" y="3"/>
                      </a:moveTo>
                      <a:cubicBezTo>
                        <a:pt x="62" y="2"/>
                        <a:pt x="54" y="8"/>
                        <a:pt x="48" y="11"/>
                      </a:cubicBezTo>
                      <a:cubicBezTo>
                        <a:pt x="40" y="15"/>
                        <a:pt x="33" y="16"/>
                        <a:pt x="25" y="18"/>
                      </a:cubicBezTo>
                      <a:cubicBezTo>
                        <a:pt x="15" y="20"/>
                        <a:pt x="8" y="28"/>
                        <a:pt x="4" y="36"/>
                      </a:cubicBezTo>
                      <a:cubicBezTo>
                        <a:pt x="3" y="40"/>
                        <a:pt x="2" y="44"/>
                        <a:pt x="0" y="47"/>
                      </a:cubicBezTo>
                      <a:cubicBezTo>
                        <a:pt x="9" y="45"/>
                        <a:pt x="17" y="38"/>
                        <a:pt x="24" y="33"/>
                      </a:cubicBezTo>
                      <a:cubicBezTo>
                        <a:pt x="36" y="25"/>
                        <a:pt x="49" y="19"/>
                        <a:pt x="62" y="19"/>
                      </a:cubicBezTo>
                      <a:cubicBezTo>
                        <a:pt x="69" y="18"/>
                        <a:pt x="80" y="14"/>
                        <a:pt x="80" y="5"/>
                      </a:cubicBezTo>
                      <a:cubicBezTo>
                        <a:pt x="80" y="0"/>
                        <a:pt x="75" y="4"/>
                        <a:pt x="70" y="3"/>
                      </a:cubicBezTo>
                      <a:close/>
                    </a:path>
                  </a:pathLst>
                </a:custGeom>
                <a:solidFill>
                  <a:srgbClr val="DDDA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03" name="Freeform 33"/>
                <p:cNvSpPr>
                  <a:spLocks noChangeArrowheads="1"/>
                </p:cNvSpPr>
                <p:nvPr/>
              </p:nvSpPr>
              <p:spPr bwMode="auto">
                <a:xfrm>
                  <a:off x="1093915" y="2540371"/>
                  <a:ext cx="445861" cy="992819"/>
                </a:xfrm>
                <a:custGeom>
                  <a:avLst/>
                  <a:gdLst>
                    <a:gd name="T0" fmla="*/ 329260572 w 172"/>
                    <a:gd name="T1" fmla="*/ 0 h 383"/>
                    <a:gd name="T2" fmla="*/ 0 w 172"/>
                    <a:gd name="T3" fmla="*/ 1888204351 h 383"/>
                    <a:gd name="T4" fmla="*/ 396455972 w 172"/>
                    <a:gd name="T5" fmla="*/ 2147483646 h 383"/>
                    <a:gd name="T6" fmla="*/ 853385731 w 172"/>
                    <a:gd name="T7" fmla="*/ 2147483646 h 383"/>
                    <a:gd name="T8" fmla="*/ 1155767624 w 172"/>
                    <a:gd name="T9" fmla="*/ 1988997513 h 383"/>
                    <a:gd name="T10" fmla="*/ 685397230 w 172"/>
                    <a:gd name="T11" fmla="*/ 0 h 383"/>
                    <a:gd name="T12" fmla="*/ 329260572 w 172"/>
                    <a:gd name="T13" fmla="*/ 0 h 38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2"/>
                    <a:gd name="T22" fmla="*/ 0 h 383"/>
                    <a:gd name="T23" fmla="*/ 172 w 172"/>
                    <a:gd name="T24" fmla="*/ 383 h 38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2" h="383">
                      <a:moveTo>
                        <a:pt x="49" y="0"/>
                      </a:moveTo>
                      <a:lnTo>
                        <a:pt x="0" y="281"/>
                      </a:lnTo>
                      <a:lnTo>
                        <a:pt x="59" y="383"/>
                      </a:lnTo>
                      <a:lnTo>
                        <a:pt x="127" y="383"/>
                      </a:lnTo>
                      <a:lnTo>
                        <a:pt x="172" y="296"/>
                      </a:lnTo>
                      <a:lnTo>
                        <a:pt x="102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DDDA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04" name="Freeform 34"/>
                <p:cNvSpPr>
                  <a:spLocks noChangeArrowheads="1"/>
                </p:cNvSpPr>
                <p:nvPr/>
              </p:nvSpPr>
              <p:spPr bwMode="auto">
                <a:xfrm>
                  <a:off x="1127613" y="2540371"/>
                  <a:ext cx="383648" cy="1060217"/>
                </a:xfrm>
                <a:custGeom>
                  <a:avLst/>
                  <a:gdLst>
                    <a:gd name="T0" fmla="*/ 378397027 w 115"/>
                    <a:gd name="T1" fmla="*/ 22091732 h 319"/>
                    <a:gd name="T2" fmla="*/ 0 w 115"/>
                    <a:gd name="T3" fmla="*/ 2147483646 h 319"/>
                    <a:gd name="T4" fmla="*/ 712277541 w 115"/>
                    <a:gd name="T5" fmla="*/ 2147483646 h 319"/>
                    <a:gd name="T6" fmla="*/ 1279876417 w 115"/>
                    <a:gd name="T7" fmla="*/ 2147483646 h 319"/>
                    <a:gd name="T8" fmla="*/ 634373644 w 115"/>
                    <a:gd name="T9" fmla="*/ 0 h 319"/>
                    <a:gd name="T10" fmla="*/ 378397027 w 115"/>
                    <a:gd name="T11" fmla="*/ 22091732 h 3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5"/>
                    <a:gd name="T19" fmla="*/ 0 h 319"/>
                    <a:gd name="T20" fmla="*/ 115 w 115"/>
                    <a:gd name="T21" fmla="*/ 319 h 31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5" h="319">
                      <a:moveTo>
                        <a:pt x="34" y="2"/>
                      </a:moveTo>
                      <a:cubicBezTo>
                        <a:pt x="34" y="2"/>
                        <a:pt x="11" y="116"/>
                        <a:pt x="0" y="222"/>
                      </a:cubicBezTo>
                      <a:cubicBezTo>
                        <a:pt x="64" y="319"/>
                        <a:pt x="64" y="319"/>
                        <a:pt x="64" y="319"/>
                      </a:cubicBezTo>
                      <a:cubicBezTo>
                        <a:pt x="115" y="232"/>
                        <a:pt x="115" y="232"/>
                        <a:pt x="115" y="232"/>
                      </a:cubicBezTo>
                      <a:cubicBezTo>
                        <a:pt x="115" y="232"/>
                        <a:pt x="96" y="108"/>
                        <a:pt x="57" y="0"/>
                      </a:cubicBezTo>
                      <a:lnTo>
                        <a:pt x="34" y="2"/>
                      </a:lnTo>
                      <a:close/>
                    </a:path>
                  </a:pathLst>
                </a:custGeom>
                <a:solidFill>
                  <a:srgbClr val="A832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05" name="Freeform 35"/>
                <p:cNvSpPr>
                  <a:spLocks noChangeArrowheads="1"/>
                </p:cNvSpPr>
                <p:nvPr/>
              </p:nvSpPr>
              <p:spPr bwMode="auto">
                <a:xfrm>
                  <a:off x="1293515" y="2540371"/>
                  <a:ext cx="217746" cy="1060217"/>
                </a:xfrm>
                <a:custGeom>
                  <a:avLst/>
                  <a:gdLst>
                    <a:gd name="T0" fmla="*/ 78556057 w 65"/>
                    <a:gd name="T1" fmla="*/ 0 h 319"/>
                    <a:gd name="T2" fmla="*/ 33666882 w 65"/>
                    <a:gd name="T3" fmla="*/ 11047528 h 319"/>
                    <a:gd name="T4" fmla="*/ 0 w 65"/>
                    <a:gd name="T5" fmla="*/ 22091732 h 319"/>
                    <a:gd name="T6" fmla="*/ 157108764 w 65"/>
                    <a:gd name="T7" fmla="*/ 2147483646 h 319"/>
                    <a:gd name="T8" fmla="*/ 729435700 w 65"/>
                    <a:gd name="T9" fmla="*/ 2147483646 h 319"/>
                    <a:gd name="T10" fmla="*/ 78556057 w 65"/>
                    <a:gd name="T11" fmla="*/ 0 h 3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5"/>
                    <a:gd name="T19" fmla="*/ 0 h 319"/>
                    <a:gd name="T20" fmla="*/ 65 w 65"/>
                    <a:gd name="T21" fmla="*/ 319 h 31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5" h="319">
                      <a:moveTo>
                        <a:pt x="7" y="0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4" y="319"/>
                        <a:pt x="14" y="319"/>
                        <a:pt x="14" y="319"/>
                      </a:cubicBezTo>
                      <a:cubicBezTo>
                        <a:pt x="65" y="232"/>
                        <a:pt x="65" y="232"/>
                        <a:pt x="65" y="232"/>
                      </a:cubicBezTo>
                      <a:cubicBezTo>
                        <a:pt x="65" y="232"/>
                        <a:pt x="46" y="108"/>
                        <a:pt x="7" y="0"/>
                      </a:cubicBezTo>
                      <a:close/>
                    </a:path>
                  </a:pathLst>
                </a:custGeom>
                <a:solidFill>
                  <a:srgbClr val="9B27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06" name="Freeform 36"/>
                <p:cNvSpPr>
                  <a:spLocks noChangeArrowheads="1"/>
                </p:cNvSpPr>
                <p:nvPr/>
              </p:nvSpPr>
              <p:spPr bwMode="auto">
                <a:xfrm>
                  <a:off x="1184642" y="2623322"/>
                  <a:ext cx="191824" cy="248853"/>
                </a:xfrm>
                <a:custGeom>
                  <a:avLst/>
                  <a:gdLst>
                    <a:gd name="T0" fmla="*/ 535976100 w 58"/>
                    <a:gd name="T1" fmla="*/ 0 h 75"/>
                    <a:gd name="T2" fmla="*/ 535976100 w 58"/>
                    <a:gd name="T3" fmla="*/ 0 h 75"/>
                    <a:gd name="T4" fmla="*/ 54692991 w 58"/>
                    <a:gd name="T5" fmla="*/ 462395418 h 75"/>
                    <a:gd name="T6" fmla="*/ 0 w 58"/>
                    <a:gd name="T7" fmla="*/ 825704208 h 75"/>
                    <a:gd name="T8" fmla="*/ 0 w 58"/>
                    <a:gd name="T9" fmla="*/ 825704208 h 75"/>
                    <a:gd name="T10" fmla="*/ 634421500 w 58"/>
                    <a:gd name="T11" fmla="*/ 330281020 h 75"/>
                    <a:gd name="T12" fmla="*/ 535976100 w 58"/>
                    <a:gd name="T13" fmla="*/ 0 h 7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8"/>
                    <a:gd name="T22" fmla="*/ 0 h 75"/>
                    <a:gd name="T23" fmla="*/ 58 w 58"/>
                    <a:gd name="T24" fmla="*/ 75 h 7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8" h="75">
                      <a:moveTo>
                        <a:pt x="49" y="0"/>
                      </a:move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9" y="0"/>
                        <a:pt x="40" y="19"/>
                        <a:pt x="5" y="42"/>
                      </a:cubicBezTo>
                      <a:cubicBezTo>
                        <a:pt x="3" y="52"/>
                        <a:pt x="1" y="63"/>
                        <a:pt x="0" y="75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75"/>
                        <a:pt x="40" y="62"/>
                        <a:pt x="58" y="30"/>
                      </a:cubicBezTo>
                      <a:cubicBezTo>
                        <a:pt x="55" y="20"/>
                        <a:pt x="52" y="10"/>
                        <a:pt x="49" y="0"/>
                      </a:cubicBez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07" name="Freeform 37"/>
                <p:cNvSpPr>
                  <a:spLocks noChangeArrowheads="1"/>
                </p:cNvSpPr>
                <p:nvPr/>
              </p:nvSpPr>
              <p:spPr bwMode="auto">
                <a:xfrm>
                  <a:off x="1140575" y="2859215"/>
                  <a:ext cx="300697" cy="295513"/>
                </a:xfrm>
                <a:custGeom>
                  <a:avLst/>
                  <a:gdLst>
                    <a:gd name="T0" fmla="*/ 1004652065 w 90"/>
                    <a:gd name="T1" fmla="*/ 363819668 h 89"/>
                    <a:gd name="T2" fmla="*/ 1004652065 w 90"/>
                    <a:gd name="T3" fmla="*/ 363819668 h 89"/>
                    <a:gd name="T4" fmla="*/ 915348397 w 90"/>
                    <a:gd name="T5" fmla="*/ 0 h 89"/>
                    <a:gd name="T6" fmla="*/ 915348397 w 90"/>
                    <a:gd name="T7" fmla="*/ 0 h 89"/>
                    <a:gd name="T8" fmla="*/ 55812704 w 90"/>
                    <a:gd name="T9" fmla="*/ 584318851 h 89"/>
                    <a:gd name="T10" fmla="*/ 55812704 w 90"/>
                    <a:gd name="T11" fmla="*/ 584318851 h 89"/>
                    <a:gd name="T12" fmla="*/ 0 w 90"/>
                    <a:gd name="T13" fmla="*/ 981212732 h 89"/>
                    <a:gd name="T14" fmla="*/ 1004652065 w 90"/>
                    <a:gd name="T15" fmla="*/ 363819668 h 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9"/>
                    <a:gd name="T26" fmla="*/ 90 w 90"/>
                    <a:gd name="T27" fmla="*/ 89 h 8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9">
                      <a:moveTo>
                        <a:pt x="90" y="33"/>
                      </a:moveTo>
                      <a:cubicBezTo>
                        <a:pt x="90" y="33"/>
                        <a:pt x="90" y="33"/>
                        <a:pt x="90" y="33"/>
                      </a:cubicBezTo>
                      <a:cubicBezTo>
                        <a:pt x="88" y="22"/>
                        <a:pt x="85" y="11"/>
                        <a:pt x="8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41" y="36"/>
                        <a:pt x="5" y="53"/>
                        <a:pt x="5" y="53"/>
                      </a:cubicBezTo>
                      <a:cubicBezTo>
                        <a:pt x="5" y="53"/>
                        <a:pt x="5" y="53"/>
                        <a:pt x="5" y="53"/>
                      </a:cubicBezTo>
                      <a:cubicBezTo>
                        <a:pt x="3" y="65"/>
                        <a:pt x="2" y="77"/>
                        <a:pt x="0" y="89"/>
                      </a:cubicBezTo>
                      <a:cubicBezTo>
                        <a:pt x="53" y="83"/>
                        <a:pt x="90" y="33"/>
                        <a:pt x="90" y="33"/>
                      </a:cubicBez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08" name="Freeform 38"/>
                <p:cNvSpPr>
                  <a:spLocks noChangeArrowheads="1"/>
                </p:cNvSpPr>
                <p:nvPr/>
              </p:nvSpPr>
              <p:spPr bwMode="auto">
                <a:xfrm>
                  <a:off x="1192419" y="3108068"/>
                  <a:ext cx="298106" cy="339581"/>
                </a:xfrm>
                <a:custGeom>
                  <a:avLst/>
                  <a:gdLst>
                    <a:gd name="T0" fmla="*/ 164567761 w 90"/>
                    <a:gd name="T1" fmla="*/ 1130541721 h 102"/>
                    <a:gd name="T2" fmla="*/ 987413192 w 90"/>
                    <a:gd name="T3" fmla="*/ 321430063 h 102"/>
                    <a:gd name="T4" fmla="*/ 987413192 w 90"/>
                    <a:gd name="T5" fmla="*/ 321430063 h 102"/>
                    <a:gd name="T6" fmla="*/ 932558375 w 90"/>
                    <a:gd name="T7" fmla="*/ 0 h 102"/>
                    <a:gd name="T8" fmla="*/ 932558375 w 90"/>
                    <a:gd name="T9" fmla="*/ 0 h 102"/>
                    <a:gd name="T10" fmla="*/ 0 w 90"/>
                    <a:gd name="T11" fmla="*/ 897782250 h 102"/>
                    <a:gd name="T12" fmla="*/ 164567761 w 90"/>
                    <a:gd name="T13" fmla="*/ 1130541721 h 10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90"/>
                    <a:gd name="T22" fmla="*/ 0 h 102"/>
                    <a:gd name="T23" fmla="*/ 90 w 90"/>
                    <a:gd name="T24" fmla="*/ 102 h 10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90" h="102">
                      <a:moveTo>
                        <a:pt x="15" y="102"/>
                      </a:moveTo>
                      <a:cubicBezTo>
                        <a:pt x="54" y="86"/>
                        <a:pt x="90" y="29"/>
                        <a:pt x="90" y="29"/>
                      </a:cubicBezTo>
                      <a:cubicBezTo>
                        <a:pt x="90" y="29"/>
                        <a:pt x="90" y="29"/>
                        <a:pt x="90" y="29"/>
                      </a:cubicBezTo>
                      <a:cubicBezTo>
                        <a:pt x="89" y="20"/>
                        <a:pt x="87" y="11"/>
                        <a:pt x="85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54" y="47"/>
                        <a:pt x="0" y="80"/>
                        <a:pt x="0" y="81"/>
                      </a:cubicBezTo>
                      <a:lnTo>
                        <a:pt x="15" y="102"/>
                      </a:ln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09" name="Freeform 39"/>
                <p:cNvSpPr>
                  <a:spLocks noChangeArrowheads="1"/>
                </p:cNvSpPr>
                <p:nvPr/>
              </p:nvSpPr>
              <p:spPr bwMode="auto">
                <a:xfrm>
                  <a:off x="1205380" y="2447052"/>
                  <a:ext cx="178864" cy="119242"/>
                </a:xfrm>
                <a:custGeom>
                  <a:avLst/>
                  <a:gdLst>
                    <a:gd name="T0" fmla="*/ 10970325 w 54"/>
                    <a:gd name="T1" fmla="*/ 32914104 h 36"/>
                    <a:gd name="T2" fmla="*/ 109713190 w 54"/>
                    <a:gd name="T3" fmla="*/ 373018787 h 36"/>
                    <a:gd name="T4" fmla="*/ 373024184 w 54"/>
                    <a:gd name="T5" fmla="*/ 373018787 h 36"/>
                    <a:gd name="T6" fmla="*/ 526621988 w 54"/>
                    <a:gd name="T7" fmla="*/ 0 h 36"/>
                    <a:gd name="T8" fmla="*/ 10970325 w 54"/>
                    <a:gd name="T9" fmla="*/ 32914104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"/>
                    <a:gd name="T16" fmla="*/ 0 h 36"/>
                    <a:gd name="T17" fmla="*/ 54 w 54"/>
                    <a:gd name="T18" fmla="*/ 36 h 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" h="36">
                      <a:moveTo>
                        <a:pt x="1" y="3"/>
                      </a:moveTo>
                      <a:cubicBezTo>
                        <a:pt x="0" y="8"/>
                        <a:pt x="1" y="30"/>
                        <a:pt x="10" y="34"/>
                      </a:cubicBezTo>
                      <a:cubicBezTo>
                        <a:pt x="14" y="36"/>
                        <a:pt x="24" y="36"/>
                        <a:pt x="34" y="34"/>
                      </a:cubicBezTo>
                      <a:cubicBezTo>
                        <a:pt x="54" y="30"/>
                        <a:pt x="48" y="0"/>
                        <a:pt x="48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9B27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0" name="Freeform 40"/>
                <p:cNvSpPr>
                  <a:spLocks noChangeArrowheads="1"/>
                </p:cNvSpPr>
                <p:nvPr/>
              </p:nvSpPr>
              <p:spPr bwMode="auto">
                <a:xfrm>
                  <a:off x="300697" y="80360"/>
                  <a:ext cx="1692718" cy="2436683"/>
                </a:xfrm>
                <a:custGeom>
                  <a:avLst/>
                  <a:gdLst>
                    <a:gd name="T0" fmla="*/ 44236807 w 509"/>
                    <a:gd name="T1" fmla="*/ 2147483646 h 734"/>
                    <a:gd name="T2" fmla="*/ 121652882 w 509"/>
                    <a:gd name="T3" fmla="*/ 2147483646 h 734"/>
                    <a:gd name="T4" fmla="*/ 718863081 w 509"/>
                    <a:gd name="T5" fmla="*/ 2147483646 h 734"/>
                    <a:gd name="T6" fmla="*/ 2147483646 w 509"/>
                    <a:gd name="T7" fmla="*/ 2147483646 h 734"/>
                    <a:gd name="T8" fmla="*/ 2147483646 w 509"/>
                    <a:gd name="T9" fmla="*/ 2147483646 h 734"/>
                    <a:gd name="T10" fmla="*/ 2147483646 w 509"/>
                    <a:gd name="T11" fmla="*/ 2147483646 h 734"/>
                    <a:gd name="T12" fmla="*/ 2147483646 w 509"/>
                    <a:gd name="T13" fmla="*/ 2147483646 h 734"/>
                    <a:gd name="T14" fmla="*/ 2147483646 w 509"/>
                    <a:gd name="T15" fmla="*/ 2147483646 h 734"/>
                    <a:gd name="T16" fmla="*/ 2147483646 w 509"/>
                    <a:gd name="T17" fmla="*/ 2147483646 h 734"/>
                    <a:gd name="T18" fmla="*/ 2147483646 w 509"/>
                    <a:gd name="T19" fmla="*/ 1487784196 h 734"/>
                    <a:gd name="T20" fmla="*/ 44236807 w 509"/>
                    <a:gd name="T21" fmla="*/ 2147483646 h 73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09"/>
                    <a:gd name="T34" fmla="*/ 0 h 734"/>
                    <a:gd name="T35" fmla="*/ 509 w 509"/>
                    <a:gd name="T36" fmla="*/ 734 h 73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09" h="734">
                      <a:moveTo>
                        <a:pt x="4" y="347"/>
                      </a:moveTo>
                      <a:cubicBezTo>
                        <a:pt x="4" y="347"/>
                        <a:pt x="0" y="536"/>
                        <a:pt x="11" y="595"/>
                      </a:cubicBezTo>
                      <a:cubicBezTo>
                        <a:pt x="21" y="654"/>
                        <a:pt x="32" y="660"/>
                        <a:pt x="65" y="669"/>
                      </a:cubicBezTo>
                      <a:cubicBezTo>
                        <a:pt x="99" y="677"/>
                        <a:pt x="209" y="682"/>
                        <a:pt x="224" y="692"/>
                      </a:cubicBezTo>
                      <a:cubicBezTo>
                        <a:pt x="240" y="702"/>
                        <a:pt x="273" y="734"/>
                        <a:pt x="296" y="731"/>
                      </a:cubicBezTo>
                      <a:cubicBezTo>
                        <a:pt x="319" y="728"/>
                        <a:pt x="330" y="706"/>
                        <a:pt x="344" y="703"/>
                      </a:cubicBezTo>
                      <a:cubicBezTo>
                        <a:pt x="358" y="699"/>
                        <a:pt x="439" y="684"/>
                        <a:pt x="457" y="678"/>
                      </a:cubicBezTo>
                      <a:cubicBezTo>
                        <a:pt x="475" y="672"/>
                        <a:pt x="488" y="656"/>
                        <a:pt x="490" y="614"/>
                      </a:cubicBezTo>
                      <a:cubicBezTo>
                        <a:pt x="493" y="572"/>
                        <a:pt x="509" y="401"/>
                        <a:pt x="493" y="319"/>
                      </a:cubicBezTo>
                      <a:cubicBezTo>
                        <a:pt x="477" y="236"/>
                        <a:pt x="467" y="168"/>
                        <a:pt x="416" y="135"/>
                      </a:cubicBezTo>
                      <a:cubicBezTo>
                        <a:pt x="400" y="119"/>
                        <a:pt x="11" y="0"/>
                        <a:pt x="4" y="347"/>
                      </a:cubicBezTo>
                      <a:close/>
                    </a:path>
                  </a:pathLst>
                </a:custGeom>
                <a:solidFill>
                  <a:srgbClr val="F7CE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1" name="Freeform 41"/>
                <p:cNvSpPr>
                  <a:spLocks noChangeArrowheads="1"/>
                </p:cNvSpPr>
                <p:nvPr/>
              </p:nvSpPr>
              <p:spPr bwMode="auto">
                <a:xfrm>
                  <a:off x="1874171" y="1314254"/>
                  <a:ext cx="352541" cy="495114"/>
                </a:xfrm>
                <a:custGeom>
                  <a:avLst/>
                  <a:gdLst>
                    <a:gd name="T0" fmla="*/ 132735012 w 106"/>
                    <a:gd name="T1" fmla="*/ 1645220624 h 149"/>
                    <a:gd name="T2" fmla="*/ 741111025 w 106"/>
                    <a:gd name="T3" fmla="*/ 265002292 h 149"/>
                    <a:gd name="T4" fmla="*/ 0 w 106"/>
                    <a:gd name="T5" fmla="*/ 541046623 h 149"/>
                    <a:gd name="T6" fmla="*/ 132735012 w 106"/>
                    <a:gd name="T7" fmla="*/ 1645220624 h 14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6"/>
                    <a:gd name="T13" fmla="*/ 0 h 149"/>
                    <a:gd name="T14" fmla="*/ 106 w 106"/>
                    <a:gd name="T15" fmla="*/ 149 h 14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6" h="149">
                      <a:moveTo>
                        <a:pt x="12" y="149"/>
                      </a:moveTo>
                      <a:cubicBezTo>
                        <a:pt x="99" y="149"/>
                        <a:pt x="106" y="49"/>
                        <a:pt x="67" y="24"/>
                      </a:cubicBezTo>
                      <a:cubicBezTo>
                        <a:pt x="29" y="0"/>
                        <a:pt x="0" y="49"/>
                        <a:pt x="0" y="49"/>
                      </a:cubicBezTo>
                      <a:lnTo>
                        <a:pt x="12" y="149"/>
                      </a:lnTo>
                      <a:close/>
                    </a:path>
                  </a:pathLst>
                </a:custGeom>
                <a:solidFill>
                  <a:srgbClr val="F9DA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2" name="Freeform 42"/>
                <p:cNvSpPr>
                  <a:spLocks noChangeArrowheads="1"/>
                </p:cNvSpPr>
                <p:nvPr/>
              </p:nvSpPr>
              <p:spPr bwMode="auto">
                <a:xfrm>
                  <a:off x="33698" y="1332399"/>
                  <a:ext cx="352541" cy="438085"/>
                </a:xfrm>
                <a:custGeom>
                  <a:avLst/>
                  <a:gdLst>
                    <a:gd name="T0" fmla="*/ 1017642855 w 106"/>
                    <a:gd name="T1" fmla="*/ 1398855187 h 132"/>
                    <a:gd name="T2" fmla="*/ 309717246 w 106"/>
                    <a:gd name="T3" fmla="*/ 1145519261 h 132"/>
                    <a:gd name="T4" fmla="*/ 619434492 w 106"/>
                    <a:gd name="T5" fmla="*/ 11015183 h 132"/>
                    <a:gd name="T6" fmla="*/ 1106133972 w 106"/>
                    <a:gd name="T7" fmla="*/ 605801860 h 132"/>
                    <a:gd name="T8" fmla="*/ 1017642855 w 106"/>
                    <a:gd name="T9" fmla="*/ 1398855187 h 13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6"/>
                    <a:gd name="T16" fmla="*/ 0 h 132"/>
                    <a:gd name="T17" fmla="*/ 106 w 106"/>
                    <a:gd name="T18" fmla="*/ 132 h 13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6" h="132">
                      <a:moveTo>
                        <a:pt x="92" y="127"/>
                      </a:moveTo>
                      <a:cubicBezTo>
                        <a:pt x="92" y="127"/>
                        <a:pt x="57" y="132"/>
                        <a:pt x="28" y="104"/>
                      </a:cubicBezTo>
                      <a:cubicBezTo>
                        <a:pt x="0" y="76"/>
                        <a:pt x="7" y="2"/>
                        <a:pt x="56" y="1"/>
                      </a:cubicBezTo>
                      <a:cubicBezTo>
                        <a:pt x="106" y="0"/>
                        <a:pt x="100" y="55"/>
                        <a:pt x="100" y="55"/>
                      </a:cubicBezTo>
                      <a:lnTo>
                        <a:pt x="92" y="127"/>
                      </a:lnTo>
                      <a:close/>
                    </a:path>
                  </a:pathLst>
                </a:custGeom>
                <a:solidFill>
                  <a:srgbClr val="F9DA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3" name="Freeform 43"/>
                <p:cNvSpPr>
                  <a:spLocks noChangeArrowheads="1"/>
                </p:cNvSpPr>
                <p:nvPr/>
              </p:nvSpPr>
              <p:spPr bwMode="auto">
                <a:xfrm>
                  <a:off x="316250" y="0"/>
                  <a:ext cx="1617543" cy="2423723"/>
                </a:xfrm>
                <a:custGeom>
                  <a:avLst/>
                  <a:gdLst>
                    <a:gd name="T0" fmla="*/ 110775069 w 486"/>
                    <a:gd name="T1" fmla="*/ 2147483646 h 730"/>
                    <a:gd name="T2" fmla="*/ 33232854 w 486"/>
                    <a:gd name="T3" fmla="*/ 2147483646 h 730"/>
                    <a:gd name="T4" fmla="*/ 88618724 w 486"/>
                    <a:gd name="T5" fmla="*/ 2147483646 h 730"/>
                    <a:gd name="T6" fmla="*/ 764342320 w 486"/>
                    <a:gd name="T7" fmla="*/ 2147483646 h 730"/>
                    <a:gd name="T8" fmla="*/ 2147483646 w 486"/>
                    <a:gd name="T9" fmla="*/ 2147483646 h 730"/>
                    <a:gd name="T10" fmla="*/ 2147483646 w 486"/>
                    <a:gd name="T11" fmla="*/ 2147483646 h 730"/>
                    <a:gd name="T12" fmla="*/ 2147483646 w 486"/>
                    <a:gd name="T13" fmla="*/ 2147483646 h 730"/>
                    <a:gd name="T14" fmla="*/ 2147483646 w 486"/>
                    <a:gd name="T15" fmla="*/ 2147483646 h 730"/>
                    <a:gd name="T16" fmla="*/ 2147483646 w 486"/>
                    <a:gd name="T17" fmla="*/ 2147483646 h 730"/>
                    <a:gd name="T18" fmla="*/ 2147483646 w 486"/>
                    <a:gd name="T19" fmla="*/ 2147483646 h 730"/>
                    <a:gd name="T20" fmla="*/ 2147483646 w 486"/>
                    <a:gd name="T21" fmla="*/ 1477152923 h 730"/>
                    <a:gd name="T22" fmla="*/ 110775069 w 486"/>
                    <a:gd name="T23" fmla="*/ 2147483646 h 73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86"/>
                    <a:gd name="T37" fmla="*/ 0 h 730"/>
                    <a:gd name="T38" fmla="*/ 486 w 486"/>
                    <a:gd name="T39" fmla="*/ 730 h 73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86" h="730">
                      <a:moveTo>
                        <a:pt x="10" y="347"/>
                      </a:moveTo>
                      <a:cubicBezTo>
                        <a:pt x="10" y="347"/>
                        <a:pt x="0" y="458"/>
                        <a:pt x="3" y="536"/>
                      </a:cubicBezTo>
                      <a:cubicBezTo>
                        <a:pt x="4" y="560"/>
                        <a:pt x="6" y="589"/>
                        <a:pt x="8" y="603"/>
                      </a:cubicBezTo>
                      <a:cubicBezTo>
                        <a:pt x="18" y="662"/>
                        <a:pt x="36" y="660"/>
                        <a:pt x="69" y="669"/>
                      </a:cubicBezTo>
                      <a:cubicBezTo>
                        <a:pt x="78" y="671"/>
                        <a:pt x="151" y="683"/>
                        <a:pt x="198" y="701"/>
                      </a:cubicBezTo>
                      <a:cubicBezTo>
                        <a:pt x="229" y="712"/>
                        <a:pt x="252" y="728"/>
                        <a:pt x="285" y="729"/>
                      </a:cubicBezTo>
                      <a:cubicBezTo>
                        <a:pt x="311" y="730"/>
                        <a:pt x="310" y="716"/>
                        <a:pt x="333" y="710"/>
                      </a:cubicBezTo>
                      <a:cubicBezTo>
                        <a:pt x="391" y="695"/>
                        <a:pt x="438" y="679"/>
                        <a:pt x="444" y="677"/>
                      </a:cubicBezTo>
                      <a:cubicBezTo>
                        <a:pt x="461" y="671"/>
                        <a:pt x="474" y="655"/>
                        <a:pt x="476" y="613"/>
                      </a:cubicBezTo>
                      <a:cubicBezTo>
                        <a:pt x="479" y="571"/>
                        <a:pt x="486" y="400"/>
                        <a:pt x="471" y="317"/>
                      </a:cubicBezTo>
                      <a:cubicBezTo>
                        <a:pt x="456" y="235"/>
                        <a:pt x="455" y="167"/>
                        <a:pt x="406" y="134"/>
                      </a:cubicBezTo>
                      <a:cubicBezTo>
                        <a:pt x="391" y="118"/>
                        <a:pt x="18" y="0"/>
                        <a:pt x="10" y="347"/>
                      </a:cubicBezTo>
                      <a:close/>
                    </a:path>
                  </a:pathLst>
                </a:custGeom>
                <a:solidFill>
                  <a:srgbClr val="F9DA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4" name="Freeform 44"/>
                <p:cNvSpPr>
                  <a:spLocks noChangeArrowheads="1"/>
                </p:cNvSpPr>
                <p:nvPr/>
              </p:nvSpPr>
              <p:spPr bwMode="auto">
                <a:xfrm>
                  <a:off x="375871" y="57029"/>
                  <a:ext cx="1423128" cy="969489"/>
                </a:xfrm>
                <a:custGeom>
                  <a:avLst/>
                  <a:gdLst>
                    <a:gd name="T0" fmla="*/ 1370951073 w 428"/>
                    <a:gd name="T1" fmla="*/ 2147483646 h 292"/>
                    <a:gd name="T2" fmla="*/ 2147483646 w 428"/>
                    <a:gd name="T3" fmla="*/ 2147483646 h 292"/>
                    <a:gd name="T4" fmla="*/ 2147483646 w 428"/>
                    <a:gd name="T5" fmla="*/ 2147483646 h 292"/>
                    <a:gd name="T6" fmla="*/ 2147483646 w 428"/>
                    <a:gd name="T7" fmla="*/ 1289752387 h 292"/>
                    <a:gd name="T8" fmla="*/ 0 w 428"/>
                    <a:gd name="T9" fmla="*/ 2147483646 h 292"/>
                    <a:gd name="T10" fmla="*/ 597028797 w 428"/>
                    <a:gd name="T11" fmla="*/ 2147483646 h 292"/>
                    <a:gd name="T12" fmla="*/ 1370951073 w 428"/>
                    <a:gd name="T13" fmla="*/ 2147483646 h 29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28"/>
                    <a:gd name="T22" fmla="*/ 0 h 292"/>
                    <a:gd name="T23" fmla="*/ 428 w 428"/>
                    <a:gd name="T24" fmla="*/ 292 h 29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28" h="292">
                      <a:moveTo>
                        <a:pt x="124" y="291"/>
                      </a:moveTo>
                      <a:cubicBezTo>
                        <a:pt x="170" y="290"/>
                        <a:pt x="210" y="287"/>
                        <a:pt x="258" y="279"/>
                      </a:cubicBezTo>
                      <a:cubicBezTo>
                        <a:pt x="324" y="269"/>
                        <a:pt x="373" y="228"/>
                        <a:pt x="428" y="202"/>
                      </a:cubicBezTo>
                      <a:cubicBezTo>
                        <a:pt x="420" y="158"/>
                        <a:pt x="419" y="138"/>
                        <a:pt x="388" y="117"/>
                      </a:cubicBezTo>
                      <a:cubicBezTo>
                        <a:pt x="374" y="102"/>
                        <a:pt x="53" y="0"/>
                        <a:pt x="0" y="261"/>
                      </a:cubicBezTo>
                      <a:cubicBezTo>
                        <a:pt x="18" y="267"/>
                        <a:pt x="36" y="273"/>
                        <a:pt x="54" y="278"/>
                      </a:cubicBezTo>
                      <a:cubicBezTo>
                        <a:pt x="76" y="279"/>
                        <a:pt x="101" y="292"/>
                        <a:pt x="124" y="291"/>
                      </a:cubicBezTo>
                      <a:close/>
                    </a:path>
                  </a:pathLst>
                </a:custGeom>
                <a:solidFill>
                  <a:srgbClr val="F7CE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5" name="Freeform 45"/>
                <p:cNvSpPr>
                  <a:spLocks noChangeArrowheads="1"/>
                </p:cNvSpPr>
                <p:nvPr/>
              </p:nvSpPr>
              <p:spPr bwMode="auto">
                <a:xfrm>
                  <a:off x="150349" y="593618"/>
                  <a:ext cx="375872" cy="1257225"/>
                </a:xfrm>
                <a:custGeom>
                  <a:avLst/>
                  <a:gdLst>
                    <a:gd name="T0" fmla="*/ 132772626 w 113"/>
                    <a:gd name="T1" fmla="*/ 0 h 378"/>
                    <a:gd name="T2" fmla="*/ 77449590 w 113"/>
                    <a:gd name="T3" fmla="*/ 2147483646 h 378"/>
                    <a:gd name="T4" fmla="*/ 730242791 w 113"/>
                    <a:gd name="T5" fmla="*/ 2147483646 h 378"/>
                    <a:gd name="T6" fmla="*/ 840885537 w 113"/>
                    <a:gd name="T7" fmla="*/ 2147483646 h 378"/>
                    <a:gd name="T8" fmla="*/ 1040041150 w 113"/>
                    <a:gd name="T9" fmla="*/ 2147483646 h 378"/>
                    <a:gd name="T10" fmla="*/ 1228133486 w 113"/>
                    <a:gd name="T11" fmla="*/ 2147483646 h 378"/>
                    <a:gd name="T12" fmla="*/ 1250263366 w 113"/>
                    <a:gd name="T13" fmla="*/ 398240986 h 378"/>
                    <a:gd name="T14" fmla="*/ 132772626 w 113"/>
                    <a:gd name="T15" fmla="*/ 0 h 37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3"/>
                    <a:gd name="T25" fmla="*/ 0 h 378"/>
                    <a:gd name="T26" fmla="*/ 113 w 113"/>
                    <a:gd name="T27" fmla="*/ 378 h 37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3" h="378">
                      <a:moveTo>
                        <a:pt x="12" y="0"/>
                      </a:moveTo>
                      <a:cubicBezTo>
                        <a:pt x="12" y="0"/>
                        <a:pt x="0" y="165"/>
                        <a:pt x="7" y="226"/>
                      </a:cubicBezTo>
                      <a:cubicBezTo>
                        <a:pt x="7" y="226"/>
                        <a:pt x="59" y="207"/>
                        <a:pt x="66" y="271"/>
                      </a:cubicBezTo>
                      <a:cubicBezTo>
                        <a:pt x="73" y="337"/>
                        <a:pt x="76" y="371"/>
                        <a:pt x="76" y="371"/>
                      </a:cubicBezTo>
                      <a:cubicBezTo>
                        <a:pt x="76" y="371"/>
                        <a:pt x="77" y="377"/>
                        <a:pt x="94" y="378"/>
                      </a:cubicBezTo>
                      <a:cubicBezTo>
                        <a:pt x="110" y="378"/>
                        <a:pt x="111" y="371"/>
                        <a:pt x="111" y="371"/>
                      </a:cubicBezTo>
                      <a:cubicBezTo>
                        <a:pt x="113" y="36"/>
                        <a:pt x="113" y="36"/>
                        <a:pt x="113" y="36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4430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6" name="Freeform 46"/>
                <p:cNvSpPr>
                  <a:spLocks noChangeArrowheads="1"/>
                </p:cNvSpPr>
                <p:nvPr/>
              </p:nvSpPr>
              <p:spPr bwMode="auto">
                <a:xfrm>
                  <a:off x="165902" y="1252041"/>
                  <a:ext cx="171086" cy="139980"/>
                </a:xfrm>
                <a:custGeom>
                  <a:avLst/>
                  <a:gdLst>
                    <a:gd name="T0" fmla="*/ 573929792 w 51"/>
                    <a:gd name="T1" fmla="*/ 466533343 h 42"/>
                    <a:gd name="T2" fmla="*/ 573929792 w 51"/>
                    <a:gd name="T3" fmla="*/ 455424930 h 42"/>
                    <a:gd name="T4" fmla="*/ 573929792 w 51"/>
                    <a:gd name="T5" fmla="*/ 433208104 h 42"/>
                    <a:gd name="T6" fmla="*/ 382618743 w 51"/>
                    <a:gd name="T7" fmla="*/ 0 h 42"/>
                    <a:gd name="T8" fmla="*/ 0 w 51"/>
                    <a:gd name="T9" fmla="*/ 11108413 h 42"/>
                    <a:gd name="T10" fmla="*/ 22506196 w 51"/>
                    <a:gd name="T11" fmla="*/ 311022229 h 42"/>
                    <a:gd name="T12" fmla="*/ 573929792 w 51"/>
                    <a:gd name="T13" fmla="*/ 466533343 h 4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1"/>
                    <a:gd name="T22" fmla="*/ 0 h 42"/>
                    <a:gd name="T23" fmla="*/ 51 w 51"/>
                    <a:gd name="T24" fmla="*/ 42 h 4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1" h="42">
                      <a:moveTo>
                        <a:pt x="51" y="42"/>
                      </a:moveTo>
                      <a:cubicBezTo>
                        <a:pt x="51" y="42"/>
                        <a:pt x="51" y="41"/>
                        <a:pt x="51" y="41"/>
                      </a:cubicBezTo>
                      <a:cubicBezTo>
                        <a:pt x="51" y="40"/>
                        <a:pt x="51" y="39"/>
                        <a:pt x="51" y="39"/>
                      </a:cubicBezTo>
                      <a:cubicBezTo>
                        <a:pt x="48" y="25"/>
                        <a:pt x="42" y="12"/>
                        <a:pt x="34" y="0"/>
                      </a:cubicBezTo>
                      <a:cubicBezTo>
                        <a:pt x="23" y="0"/>
                        <a:pt x="11" y="1"/>
                        <a:pt x="0" y="1"/>
                      </a:cubicBezTo>
                      <a:cubicBezTo>
                        <a:pt x="1" y="11"/>
                        <a:pt x="1" y="20"/>
                        <a:pt x="2" y="28"/>
                      </a:cubicBezTo>
                      <a:cubicBezTo>
                        <a:pt x="2" y="28"/>
                        <a:pt x="34" y="16"/>
                        <a:pt x="51" y="42"/>
                      </a:cubicBezTo>
                      <a:close/>
                    </a:path>
                  </a:pathLst>
                </a:custGeom>
                <a:solidFill>
                  <a:srgbClr val="332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7" name="Freeform 47"/>
                <p:cNvSpPr>
                  <a:spLocks noChangeArrowheads="1"/>
                </p:cNvSpPr>
                <p:nvPr/>
              </p:nvSpPr>
              <p:spPr bwMode="auto">
                <a:xfrm>
                  <a:off x="176271" y="645463"/>
                  <a:ext cx="355134" cy="300697"/>
                </a:xfrm>
                <a:custGeom>
                  <a:avLst/>
                  <a:gdLst>
                    <a:gd name="T0" fmla="*/ 11015792 w 107"/>
                    <a:gd name="T1" fmla="*/ 0 h 91"/>
                    <a:gd name="T2" fmla="*/ 0 w 107"/>
                    <a:gd name="T3" fmla="*/ 535022572 h 91"/>
                    <a:gd name="T4" fmla="*/ 1156661481 w 107"/>
                    <a:gd name="T5" fmla="*/ 993611932 h 91"/>
                    <a:gd name="T6" fmla="*/ 1178693065 w 107"/>
                    <a:gd name="T7" fmla="*/ 524101654 h 91"/>
                    <a:gd name="T8" fmla="*/ 11015792 w 107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7"/>
                    <a:gd name="T16" fmla="*/ 0 h 91"/>
                    <a:gd name="T17" fmla="*/ 107 w 107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7" h="91">
                      <a:moveTo>
                        <a:pt x="1" y="0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49"/>
                        <a:pt x="52" y="90"/>
                        <a:pt x="105" y="91"/>
                      </a:cubicBezTo>
                      <a:cubicBezTo>
                        <a:pt x="107" y="48"/>
                        <a:pt x="107" y="48"/>
                        <a:pt x="107" y="48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332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8" name="Freeform 48"/>
                <p:cNvSpPr>
                  <a:spLocks noChangeArrowheads="1"/>
                </p:cNvSpPr>
                <p:nvPr/>
              </p:nvSpPr>
              <p:spPr bwMode="auto">
                <a:xfrm>
                  <a:off x="0" y="38884"/>
                  <a:ext cx="2296704" cy="1858620"/>
                </a:xfrm>
                <a:custGeom>
                  <a:avLst/>
                  <a:gdLst>
                    <a:gd name="T0" fmla="*/ 1551100682 w 690"/>
                    <a:gd name="T1" fmla="*/ 110549654 h 559"/>
                    <a:gd name="T2" fmla="*/ 2147483646 w 690"/>
                    <a:gd name="T3" fmla="*/ 773847575 h 559"/>
                    <a:gd name="T4" fmla="*/ 2147483646 w 690"/>
                    <a:gd name="T5" fmla="*/ 44221191 h 559"/>
                    <a:gd name="T6" fmla="*/ 2147483646 w 690"/>
                    <a:gd name="T7" fmla="*/ 1149717728 h 559"/>
                    <a:gd name="T8" fmla="*/ 2147483646 w 690"/>
                    <a:gd name="T9" fmla="*/ 1713521294 h 559"/>
                    <a:gd name="T10" fmla="*/ 2147483646 w 690"/>
                    <a:gd name="T11" fmla="*/ 2147483646 h 559"/>
                    <a:gd name="T12" fmla="*/ 2147483646 w 690"/>
                    <a:gd name="T13" fmla="*/ 2147483646 h 559"/>
                    <a:gd name="T14" fmla="*/ 2147483646 w 690"/>
                    <a:gd name="T15" fmla="*/ 2147483646 h 559"/>
                    <a:gd name="T16" fmla="*/ 2147483646 w 690"/>
                    <a:gd name="T17" fmla="*/ 2147483646 h 559"/>
                    <a:gd name="T18" fmla="*/ 2147483646 w 690"/>
                    <a:gd name="T19" fmla="*/ 2147483646 h 559"/>
                    <a:gd name="T20" fmla="*/ 2147483646 w 690"/>
                    <a:gd name="T21" fmla="*/ 2147483646 h 559"/>
                    <a:gd name="T22" fmla="*/ 2147483646 w 690"/>
                    <a:gd name="T23" fmla="*/ 2147483646 h 559"/>
                    <a:gd name="T24" fmla="*/ 2147483646 w 690"/>
                    <a:gd name="T25" fmla="*/ 2147483646 h 559"/>
                    <a:gd name="T26" fmla="*/ 0 w 690"/>
                    <a:gd name="T27" fmla="*/ 530637672 h 559"/>
                    <a:gd name="T28" fmla="*/ 753392140 w 690"/>
                    <a:gd name="T29" fmla="*/ 961780989 h 559"/>
                    <a:gd name="T30" fmla="*/ 930661075 w 690"/>
                    <a:gd name="T31" fmla="*/ 143715547 h 559"/>
                    <a:gd name="T32" fmla="*/ 1263037415 w 690"/>
                    <a:gd name="T33" fmla="*/ 707519113 h 559"/>
                    <a:gd name="T34" fmla="*/ 1551100682 w 690"/>
                    <a:gd name="T35" fmla="*/ 110549654 h 55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90"/>
                    <a:gd name="T55" fmla="*/ 0 h 559"/>
                    <a:gd name="T56" fmla="*/ 690 w 690"/>
                    <a:gd name="T57" fmla="*/ 559 h 55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90" h="559">
                      <a:moveTo>
                        <a:pt x="140" y="10"/>
                      </a:moveTo>
                      <a:cubicBezTo>
                        <a:pt x="140" y="10"/>
                        <a:pt x="155" y="81"/>
                        <a:pt x="246" y="70"/>
                      </a:cubicBezTo>
                      <a:cubicBezTo>
                        <a:pt x="336" y="59"/>
                        <a:pt x="367" y="0"/>
                        <a:pt x="440" y="4"/>
                      </a:cubicBezTo>
                      <a:cubicBezTo>
                        <a:pt x="513" y="8"/>
                        <a:pt x="565" y="57"/>
                        <a:pt x="565" y="104"/>
                      </a:cubicBezTo>
                      <a:cubicBezTo>
                        <a:pt x="565" y="104"/>
                        <a:pt x="646" y="79"/>
                        <a:pt x="674" y="155"/>
                      </a:cubicBezTo>
                      <a:cubicBezTo>
                        <a:pt x="690" y="201"/>
                        <a:pt x="662" y="277"/>
                        <a:pt x="630" y="408"/>
                      </a:cubicBezTo>
                      <a:cubicBezTo>
                        <a:pt x="630" y="409"/>
                        <a:pt x="605" y="388"/>
                        <a:pt x="575" y="418"/>
                      </a:cubicBezTo>
                      <a:cubicBezTo>
                        <a:pt x="558" y="435"/>
                        <a:pt x="566" y="550"/>
                        <a:pt x="566" y="550"/>
                      </a:cubicBezTo>
                      <a:cubicBezTo>
                        <a:pt x="566" y="550"/>
                        <a:pt x="562" y="559"/>
                        <a:pt x="542" y="559"/>
                      </a:cubicBezTo>
                      <a:cubicBezTo>
                        <a:pt x="523" y="559"/>
                        <a:pt x="522" y="550"/>
                        <a:pt x="522" y="550"/>
                      </a:cubicBezTo>
                      <a:cubicBezTo>
                        <a:pt x="522" y="550"/>
                        <a:pt x="522" y="415"/>
                        <a:pt x="524" y="303"/>
                      </a:cubicBezTo>
                      <a:cubicBezTo>
                        <a:pt x="526" y="257"/>
                        <a:pt x="514" y="222"/>
                        <a:pt x="507" y="208"/>
                      </a:cubicBezTo>
                      <a:cubicBezTo>
                        <a:pt x="507" y="208"/>
                        <a:pt x="368" y="308"/>
                        <a:pt x="197" y="270"/>
                      </a:cubicBezTo>
                      <a:cubicBezTo>
                        <a:pt x="26" y="232"/>
                        <a:pt x="10" y="125"/>
                        <a:pt x="0" y="48"/>
                      </a:cubicBezTo>
                      <a:cubicBezTo>
                        <a:pt x="0" y="48"/>
                        <a:pt x="27" y="72"/>
                        <a:pt x="68" y="87"/>
                      </a:cubicBezTo>
                      <a:cubicBezTo>
                        <a:pt x="68" y="87"/>
                        <a:pt x="54" y="38"/>
                        <a:pt x="84" y="13"/>
                      </a:cubicBezTo>
                      <a:cubicBezTo>
                        <a:pt x="84" y="13"/>
                        <a:pt x="90" y="49"/>
                        <a:pt x="114" y="64"/>
                      </a:cubicBezTo>
                      <a:cubicBezTo>
                        <a:pt x="114" y="64"/>
                        <a:pt x="102" y="35"/>
                        <a:pt x="140" y="10"/>
                      </a:cubicBezTo>
                      <a:close/>
                    </a:path>
                  </a:pathLst>
                </a:custGeom>
                <a:solidFill>
                  <a:srgbClr val="4430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9" name="Freeform 49"/>
                <p:cNvSpPr>
                  <a:spLocks noChangeArrowheads="1"/>
                </p:cNvSpPr>
                <p:nvPr/>
              </p:nvSpPr>
              <p:spPr bwMode="auto">
                <a:xfrm>
                  <a:off x="1884540" y="1259817"/>
                  <a:ext cx="248853" cy="204786"/>
                </a:xfrm>
                <a:custGeom>
                  <a:avLst/>
                  <a:gdLst>
                    <a:gd name="T0" fmla="*/ 330281020 w 75"/>
                    <a:gd name="T1" fmla="*/ 76368663 h 62"/>
                    <a:gd name="T2" fmla="*/ 33027770 w 75"/>
                    <a:gd name="T3" fmla="*/ 676408158 h 62"/>
                    <a:gd name="T4" fmla="*/ 44037027 w 75"/>
                    <a:gd name="T5" fmla="*/ 676408158 h 62"/>
                    <a:gd name="T6" fmla="*/ 99083310 w 75"/>
                    <a:gd name="T7" fmla="*/ 556400259 h 62"/>
                    <a:gd name="T8" fmla="*/ 704602384 w 75"/>
                    <a:gd name="T9" fmla="*/ 447302169 h 62"/>
                    <a:gd name="T10" fmla="*/ 737630154 w 75"/>
                    <a:gd name="T11" fmla="*/ 327294270 h 62"/>
                    <a:gd name="T12" fmla="*/ 748639411 w 75"/>
                    <a:gd name="T13" fmla="*/ 272745225 h 62"/>
                    <a:gd name="T14" fmla="*/ 770657925 w 75"/>
                    <a:gd name="T15" fmla="*/ 207286371 h 62"/>
                    <a:gd name="T16" fmla="*/ 792676438 w 75"/>
                    <a:gd name="T17" fmla="*/ 130917708 h 62"/>
                    <a:gd name="T18" fmla="*/ 792676438 w 75"/>
                    <a:gd name="T19" fmla="*/ 109098090 h 62"/>
                    <a:gd name="T20" fmla="*/ 825704208 w 75"/>
                    <a:gd name="T21" fmla="*/ 0 h 62"/>
                    <a:gd name="T22" fmla="*/ 825704208 w 75"/>
                    <a:gd name="T23" fmla="*/ 0 h 62"/>
                    <a:gd name="T24" fmla="*/ 330281020 w 75"/>
                    <a:gd name="T25" fmla="*/ 76368663 h 6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5"/>
                    <a:gd name="T40" fmla="*/ 0 h 62"/>
                    <a:gd name="T41" fmla="*/ 75 w 75"/>
                    <a:gd name="T42" fmla="*/ 62 h 6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5" h="62">
                      <a:moveTo>
                        <a:pt x="30" y="7"/>
                      </a:moveTo>
                      <a:cubicBezTo>
                        <a:pt x="12" y="32"/>
                        <a:pt x="0" y="59"/>
                        <a:pt x="3" y="62"/>
                      </a:cubicBezTo>
                      <a:cubicBezTo>
                        <a:pt x="3" y="62"/>
                        <a:pt x="4" y="62"/>
                        <a:pt x="4" y="62"/>
                      </a:cubicBezTo>
                      <a:cubicBezTo>
                        <a:pt x="5" y="57"/>
                        <a:pt x="7" y="53"/>
                        <a:pt x="9" y="51"/>
                      </a:cubicBezTo>
                      <a:cubicBezTo>
                        <a:pt x="39" y="21"/>
                        <a:pt x="64" y="42"/>
                        <a:pt x="64" y="41"/>
                      </a:cubicBezTo>
                      <a:cubicBezTo>
                        <a:pt x="65" y="38"/>
                        <a:pt x="66" y="34"/>
                        <a:pt x="67" y="30"/>
                      </a:cubicBezTo>
                      <a:cubicBezTo>
                        <a:pt x="68" y="28"/>
                        <a:pt x="68" y="27"/>
                        <a:pt x="68" y="25"/>
                      </a:cubicBezTo>
                      <a:cubicBezTo>
                        <a:pt x="69" y="23"/>
                        <a:pt x="69" y="21"/>
                        <a:pt x="70" y="19"/>
                      </a:cubicBezTo>
                      <a:cubicBezTo>
                        <a:pt x="71" y="17"/>
                        <a:pt x="71" y="14"/>
                        <a:pt x="72" y="12"/>
                      </a:cubicBezTo>
                      <a:cubicBezTo>
                        <a:pt x="72" y="11"/>
                        <a:pt x="72" y="10"/>
                        <a:pt x="72" y="10"/>
                      </a:cubicBezTo>
                      <a:cubicBezTo>
                        <a:pt x="73" y="6"/>
                        <a:pt x="74" y="3"/>
                        <a:pt x="75" y="0"/>
                      </a:cubicBez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60" y="1"/>
                        <a:pt x="45" y="3"/>
                        <a:pt x="30" y="7"/>
                      </a:cubicBezTo>
                      <a:close/>
                    </a:path>
                  </a:pathLst>
                </a:custGeom>
                <a:solidFill>
                  <a:srgbClr val="332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20" name="Freeform 50"/>
                <p:cNvSpPr>
                  <a:spLocks noChangeArrowheads="1"/>
                </p:cNvSpPr>
                <p:nvPr/>
              </p:nvSpPr>
              <p:spPr bwMode="auto">
                <a:xfrm>
                  <a:off x="508074" y="1018742"/>
                  <a:ext cx="222931" cy="222931"/>
                </a:xfrm>
                <a:custGeom>
                  <a:avLst/>
                  <a:gdLst>
                    <a:gd name="T0" fmla="*/ 741764638 w 67"/>
                    <a:gd name="T1" fmla="*/ 309990546 h 67"/>
                    <a:gd name="T2" fmla="*/ 365347308 w 67"/>
                    <a:gd name="T3" fmla="*/ 33213392 h 67"/>
                    <a:gd name="T4" fmla="*/ 11070021 w 67"/>
                    <a:gd name="T5" fmla="*/ 453914135 h 67"/>
                    <a:gd name="T6" fmla="*/ 0 w 67"/>
                    <a:gd name="T7" fmla="*/ 741764638 h 67"/>
                    <a:gd name="T8" fmla="*/ 741764638 w 67"/>
                    <a:gd name="T9" fmla="*/ 309990546 h 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67"/>
                    <a:gd name="T17" fmla="*/ 67 w 67"/>
                    <a:gd name="T18" fmla="*/ 67 h 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67">
                      <a:moveTo>
                        <a:pt x="67" y="28"/>
                      </a:moveTo>
                      <a:cubicBezTo>
                        <a:pt x="67" y="28"/>
                        <a:pt x="55" y="0"/>
                        <a:pt x="33" y="3"/>
                      </a:cubicBezTo>
                      <a:cubicBezTo>
                        <a:pt x="11" y="6"/>
                        <a:pt x="1" y="41"/>
                        <a:pt x="1" y="41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67"/>
                        <a:pt x="29" y="24"/>
                        <a:pt x="67" y="28"/>
                      </a:cubicBezTo>
                      <a:close/>
                    </a:path>
                  </a:pathLst>
                </a:custGeom>
                <a:solidFill>
                  <a:srgbClr val="4430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21" name="Freeform 51"/>
                <p:cNvSpPr>
                  <a:spLocks noChangeArrowheads="1"/>
                </p:cNvSpPr>
                <p:nvPr/>
              </p:nvSpPr>
              <p:spPr bwMode="auto">
                <a:xfrm>
                  <a:off x="1487932" y="1065402"/>
                  <a:ext cx="217746" cy="225524"/>
                </a:xfrm>
                <a:custGeom>
                  <a:avLst/>
                  <a:gdLst>
                    <a:gd name="T0" fmla="*/ 217693213 w 66"/>
                    <a:gd name="T1" fmla="*/ 0 h 68"/>
                    <a:gd name="T2" fmla="*/ 10884001 w 66"/>
                    <a:gd name="T3" fmla="*/ 395977029 h 68"/>
                    <a:gd name="T4" fmla="*/ 533345733 w 66"/>
                    <a:gd name="T5" fmla="*/ 747956979 h 68"/>
                    <a:gd name="T6" fmla="*/ 685728343 w 66"/>
                    <a:gd name="T7" fmla="*/ 527968267 h 68"/>
                    <a:gd name="T8" fmla="*/ 217693213 w 66"/>
                    <a:gd name="T9" fmla="*/ 0 h 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68"/>
                    <a:gd name="T17" fmla="*/ 66 w 66"/>
                    <a:gd name="T18" fmla="*/ 68 h 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68">
                      <a:moveTo>
                        <a:pt x="20" y="0"/>
                      </a:moveTo>
                      <a:cubicBezTo>
                        <a:pt x="20" y="0"/>
                        <a:pt x="0" y="18"/>
                        <a:pt x="1" y="36"/>
                      </a:cubicBezTo>
                      <a:cubicBezTo>
                        <a:pt x="1" y="36"/>
                        <a:pt x="33" y="33"/>
                        <a:pt x="49" y="68"/>
                      </a:cubicBezTo>
                      <a:cubicBezTo>
                        <a:pt x="49" y="68"/>
                        <a:pt x="66" y="61"/>
                        <a:pt x="63" y="48"/>
                      </a:cubicBezTo>
                      <a:cubicBezTo>
                        <a:pt x="60" y="35"/>
                        <a:pt x="46" y="1"/>
                        <a:pt x="20" y="0"/>
                      </a:cubicBezTo>
                      <a:close/>
                    </a:path>
                  </a:pathLst>
                </a:custGeom>
                <a:solidFill>
                  <a:srgbClr val="4430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22" name="Freeform 52"/>
                <p:cNvSpPr>
                  <a:spLocks noChangeArrowheads="1"/>
                </p:cNvSpPr>
                <p:nvPr/>
              </p:nvSpPr>
              <p:spPr bwMode="auto">
                <a:xfrm>
                  <a:off x="606579" y="1309070"/>
                  <a:ext cx="233299" cy="230708"/>
                </a:xfrm>
                <a:custGeom>
                  <a:avLst/>
                  <a:gdLst>
                    <a:gd name="T0" fmla="*/ 766440540 w 70"/>
                    <a:gd name="T1" fmla="*/ 401913111 h 70"/>
                    <a:gd name="T2" fmla="*/ 366559389 w 70"/>
                    <a:gd name="T3" fmla="*/ 749510967 h 70"/>
                    <a:gd name="T4" fmla="*/ 11108365 w 70"/>
                    <a:gd name="T5" fmla="*/ 358460907 h 70"/>
                    <a:gd name="T6" fmla="*/ 410989517 w 70"/>
                    <a:gd name="T7" fmla="*/ 10863051 h 70"/>
                    <a:gd name="T8" fmla="*/ 766440540 w 70"/>
                    <a:gd name="T9" fmla="*/ 401913111 h 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"/>
                    <a:gd name="T16" fmla="*/ 0 h 70"/>
                    <a:gd name="T17" fmla="*/ 70 w 70"/>
                    <a:gd name="T18" fmla="*/ 70 h 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" h="70">
                      <a:moveTo>
                        <a:pt x="69" y="37"/>
                      </a:moveTo>
                      <a:cubicBezTo>
                        <a:pt x="68" y="55"/>
                        <a:pt x="52" y="70"/>
                        <a:pt x="33" y="69"/>
                      </a:cubicBezTo>
                      <a:cubicBezTo>
                        <a:pt x="15" y="68"/>
                        <a:pt x="0" y="52"/>
                        <a:pt x="1" y="33"/>
                      </a:cubicBezTo>
                      <a:cubicBezTo>
                        <a:pt x="2" y="14"/>
                        <a:pt x="18" y="0"/>
                        <a:pt x="37" y="1"/>
                      </a:cubicBezTo>
                      <a:cubicBezTo>
                        <a:pt x="56" y="2"/>
                        <a:pt x="70" y="18"/>
                        <a:pt x="69" y="37"/>
                      </a:cubicBezTo>
                      <a:close/>
                    </a:path>
                  </a:pathLst>
                </a:custGeom>
                <a:solidFill>
                  <a:srgbClr val="4741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23" name="Freeform 53"/>
                <p:cNvSpPr>
                  <a:spLocks noChangeArrowheads="1"/>
                </p:cNvSpPr>
                <p:nvPr/>
              </p:nvSpPr>
              <p:spPr bwMode="auto">
                <a:xfrm>
                  <a:off x="676568" y="1324623"/>
                  <a:ext cx="124426" cy="101097"/>
                </a:xfrm>
                <a:custGeom>
                  <a:avLst/>
                  <a:gdLst>
                    <a:gd name="T0" fmla="*/ 375252444 w 38"/>
                    <a:gd name="T1" fmla="*/ 238481083 h 30"/>
                    <a:gd name="T2" fmla="*/ 150100323 w 38"/>
                    <a:gd name="T3" fmla="*/ 295260528 h 30"/>
                    <a:gd name="T4" fmla="*/ 32164121 w 38"/>
                    <a:gd name="T5" fmla="*/ 90849134 h 30"/>
                    <a:gd name="T6" fmla="*/ 257316242 w 38"/>
                    <a:gd name="T7" fmla="*/ 34069689 h 30"/>
                    <a:gd name="T8" fmla="*/ 375252444 w 38"/>
                    <a:gd name="T9" fmla="*/ 238481083 h 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"/>
                    <a:gd name="T16" fmla="*/ 0 h 30"/>
                    <a:gd name="T17" fmla="*/ 38 w 38"/>
                    <a:gd name="T18" fmla="*/ 30 h 3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" h="30">
                      <a:moveTo>
                        <a:pt x="35" y="21"/>
                      </a:moveTo>
                      <a:cubicBezTo>
                        <a:pt x="32" y="28"/>
                        <a:pt x="23" y="30"/>
                        <a:pt x="14" y="26"/>
                      </a:cubicBezTo>
                      <a:cubicBezTo>
                        <a:pt x="5" y="22"/>
                        <a:pt x="0" y="14"/>
                        <a:pt x="3" y="8"/>
                      </a:cubicBezTo>
                      <a:cubicBezTo>
                        <a:pt x="6" y="2"/>
                        <a:pt x="15" y="0"/>
                        <a:pt x="24" y="3"/>
                      </a:cubicBezTo>
                      <a:cubicBezTo>
                        <a:pt x="33" y="7"/>
                        <a:pt x="38" y="15"/>
                        <a:pt x="35" y="21"/>
                      </a:cubicBez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24" name="Freeform 54"/>
                <p:cNvSpPr>
                  <a:spLocks noChangeArrowheads="1"/>
                </p:cNvSpPr>
                <p:nvPr/>
              </p:nvSpPr>
              <p:spPr bwMode="auto">
                <a:xfrm>
                  <a:off x="1415350" y="1309070"/>
                  <a:ext cx="230708" cy="230708"/>
                </a:xfrm>
                <a:custGeom>
                  <a:avLst/>
                  <a:gdLst>
                    <a:gd name="T0" fmla="*/ 749510967 w 70"/>
                    <a:gd name="T1" fmla="*/ 401913111 h 70"/>
                    <a:gd name="T2" fmla="*/ 358460907 w 70"/>
                    <a:gd name="T3" fmla="*/ 749510967 h 70"/>
                    <a:gd name="T4" fmla="*/ 10863051 w 70"/>
                    <a:gd name="T5" fmla="*/ 358460907 h 70"/>
                    <a:gd name="T6" fmla="*/ 401913111 w 70"/>
                    <a:gd name="T7" fmla="*/ 10863051 h 70"/>
                    <a:gd name="T8" fmla="*/ 749510967 w 70"/>
                    <a:gd name="T9" fmla="*/ 401913111 h 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"/>
                    <a:gd name="T16" fmla="*/ 0 h 70"/>
                    <a:gd name="T17" fmla="*/ 70 w 70"/>
                    <a:gd name="T18" fmla="*/ 70 h 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" h="70">
                      <a:moveTo>
                        <a:pt x="69" y="37"/>
                      </a:moveTo>
                      <a:cubicBezTo>
                        <a:pt x="68" y="55"/>
                        <a:pt x="52" y="70"/>
                        <a:pt x="33" y="69"/>
                      </a:cubicBezTo>
                      <a:cubicBezTo>
                        <a:pt x="14" y="68"/>
                        <a:pt x="0" y="52"/>
                        <a:pt x="1" y="33"/>
                      </a:cubicBezTo>
                      <a:cubicBezTo>
                        <a:pt x="2" y="14"/>
                        <a:pt x="18" y="0"/>
                        <a:pt x="37" y="1"/>
                      </a:cubicBezTo>
                      <a:cubicBezTo>
                        <a:pt x="56" y="2"/>
                        <a:pt x="70" y="18"/>
                        <a:pt x="69" y="37"/>
                      </a:cubicBezTo>
                      <a:close/>
                    </a:path>
                  </a:pathLst>
                </a:custGeom>
                <a:solidFill>
                  <a:srgbClr val="4741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25" name="Freeform 55"/>
                <p:cNvSpPr>
                  <a:spLocks noChangeArrowheads="1"/>
                </p:cNvSpPr>
                <p:nvPr/>
              </p:nvSpPr>
              <p:spPr bwMode="auto">
                <a:xfrm>
                  <a:off x="1485339" y="1324623"/>
                  <a:ext cx="121835" cy="101097"/>
                </a:xfrm>
                <a:custGeom>
                  <a:avLst/>
                  <a:gdLst>
                    <a:gd name="T0" fmla="*/ 379496268 w 37"/>
                    <a:gd name="T1" fmla="*/ 238481083 h 30"/>
                    <a:gd name="T2" fmla="*/ 151799824 w 37"/>
                    <a:gd name="T3" fmla="*/ 295260528 h 30"/>
                    <a:gd name="T4" fmla="*/ 32529945 w 37"/>
                    <a:gd name="T5" fmla="*/ 90849134 h 30"/>
                    <a:gd name="T6" fmla="*/ 260226389 w 37"/>
                    <a:gd name="T7" fmla="*/ 34069689 h 30"/>
                    <a:gd name="T8" fmla="*/ 379496268 w 37"/>
                    <a:gd name="T9" fmla="*/ 238481083 h 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"/>
                    <a:gd name="T16" fmla="*/ 0 h 30"/>
                    <a:gd name="T17" fmla="*/ 37 w 37"/>
                    <a:gd name="T18" fmla="*/ 30 h 3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" h="30">
                      <a:moveTo>
                        <a:pt x="35" y="21"/>
                      </a:moveTo>
                      <a:cubicBezTo>
                        <a:pt x="32" y="28"/>
                        <a:pt x="23" y="30"/>
                        <a:pt x="14" y="26"/>
                      </a:cubicBezTo>
                      <a:cubicBezTo>
                        <a:pt x="5" y="22"/>
                        <a:pt x="0" y="14"/>
                        <a:pt x="3" y="8"/>
                      </a:cubicBezTo>
                      <a:cubicBezTo>
                        <a:pt x="5" y="2"/>
                        <a:pt x="15" y="0"/>
                        <a:pt x="24" y="3"/>
                      </a:cubicBezTo>
                      <a:cubicBezTo>
                        <a:pt x="32" y="7"/>
                        <a:pt x="37" y="15"/>
                        <a:pt x="35" y="21"/>
                      </a:cubicBez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26" name="Freeform 56"/>
                <p:cNvSpPr>
                  <a:spLocks noChangeArrowheads="1"/>
                </p:cNvSpPr>
                <p:nvPr/>
              </p:nvSpPr>
              <p:spPr bwMode="auto">
                <a:xfrm>
                  <a:off x="842469" y="1472379"/>
                  <a:ext cx="614356" cy="689529"/>
                </a:xfrm>
                <a:custGeom>
                  <a:avLst/>
                  <a:gdLst>
                    <a:gd name="T0" fmla="*/ 540370933 w 185"/>
                    <a:gd name="T1" fmla="*/ 241769421 h 208"/>
                    <a:gd name="T2" fmla="*/ 507288693 w 185"/>
                    <a:gd name="T3" fmla="*/ 1835247734 h 208"/>
                    <a:gd name="T4" fmla="*/ 1830648046 w 185"/>
                    <a:gd name="T5" fmla="*/ 1725354050 h 208"/>
                    <a:gd name="T6" fmla="*/ 1488780518 w 185"/>
                    <a:gd name="T7" fmla="*/ 219790684 h 208"/>
                    <a:gd name="T8" fmla="*/ 1047659626 w 185"/>
                    <a:gd name="T9" fmla="*/ 10989368 h 208"/>
                    <a:gd name="T10" fmla="*/ 540370933 w 185"/>
                    <a:gd name="T11" fmla="*/ 241769421 h 20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5"/>
                    <a:gd name="T19" fmla="*/ 0 h 208"/>
                    <a:gd name="T20" fmla="*/ 185 w 185"/>
                    <a:gd name="T21" fmla="*/ 208 h 20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5" h="208">
                      <a:moveTo>
                        <a:pt x="49" y="22"/>
                      </a:moveTo>
                      <a:cubicBezTo>
                        <a:pt x="49" y="22"/>
                        <a:pt x="0" y="126"/>
                        <a:pt x="46" y="167"/>
                      </a:cubicBezTo>
                      <a:cubicBezTo>
                        <a:pt x="93" y="208"/>
                        <a:pt x="155" y="186"/>
                        <a:pt x="166" y="157"/>
                      </a:cubicBezTo>
                      <a:cubicBezTo>
                        <a:pt x="185" y="107"/>
                        <a:pt x="142" y="90"/>
                        <a:pt x="135" y="20"/>
                      </a:cubicBezTo>
                      <a:cubicBezTo>
                        <a:pt x="135" y="20"/>
                        <a:pt x="122" y="2"/>
                        <a:pt x="95" y="1"/>
                      </a:cubicBezTo>
                      <a:cubicBezTo>
                        <a:pt x="68" y="0"/>
                        <a:pt x="49" y="22"/>
                        <a:pt x="49" y="22"/>
                      </a:cubicBezTo>
                      <a:close/>
                    </a:path>
                  </a:pathLst>
                </a:custGeom>
                <a:solidFill>
                  <a:srgbClr val="F7CE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27" name="Freeform 57"/>
                <p:cNvSpPr>
                  <a:spLocks noChangeArrowheads="1"/>
                </p:cNvSpPr>
                <p:nvPr/>
              </p:nvSpPr>
              <p:spPr bwMode="auto">
                <a:xfrm>
                  <a:off x="870985" y="1462010"/>
                  <a:ext cx="549550" cy="609172"/>
                </a:xfrm>
                <a:custGeom>
                  <a:avLst/>
                  <a:gdLst>
                    <a:gd name="T0" fmla="*/ 488090326 w 165"/>
                    <a:gd name="T1" fmla="*/ 230177627 h 184"/>
                    <a:gd name="T2" fmla="*/ 465901829 w 165"/>
                    <a:gd name="T3" fmla="*/ 1600284912 h 184"/>
                    <a:gd name="T4" fmla="*/ 1641755645 w 165"/>
                    <a:gd name="T5" fmla="*/ 1501635466 h 184"/>
                    <a:gd name="T6" fmla="*/ 1353338483 w 165"/>
                    <a:gd name="T7" fmla="*/ 175372011 h 184"/>
                    <a:gd name="T8" fmla="*/ 942901237 w 165"/>
                    <a:gd name="T9" fmla="*/ 10961785 h 184"/>
                    <a:gd name="T10" fmla="*/ 488090326 w 165"/>
                    <a:gd name="T11" fmla="*/ 230177627 h 1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5"/>
                    <a:gd name="T19" fmla="*/ 0 h 184"/>
                    <a:gd name="T20" fmla="*/ 165 w 165"/>
                    <a:gd name="T21" fmla="*/ 184 h 1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5" h="184">
                      <a:moveTo>
                        <a:pt x="44" y="21"/>
                      </a:moveTo>
                      <a:cubicBezTo>
                        <a:pt x="44" y="21"/>
                        <a:pt x="0" y="109"/>
                        <a:pt x="42" y="146"/>
                      </a:cubicBezTo>
                      <a:cubicBezTo>
                        <a:pt x="83" y="184"/>
                        <a:pt x="139" y="164"/>
                        <a:pt x="148" y="137"/>
                      </a:cubicBezTo>
                      <a:cubicBezTo>
                        <a:pt x="165" y="91"/>
                        <a:pt x="128" y="80"/>
                        <a:pt x="122" y="16"/>
                      </a:cubicBezTo>
                      <a:cubicBezTo>
                        <a:pt x="122" y="16"/>
                        <a:pt x="109" y="2"/>
                        <a:pt x="85" y="1"/>
                      </a:cubicBezTo>
                      <a:cubicBezTo>
                        <a:pt x="61" y="0"/>
                        <a:pt x="44" y="21"/>
                        <a:pt x="44" y="21"/>
                      </a:cubicBezTo>
                      <a:close/>
                    </a:path>
                  </a:pathLst>
                </a:custGeom>
                <a:solidFill>
                  <a:srgbClr val="F9DA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28" name="Freeform 58"/>
                <p:cNvSpPr>
                  <a:spLocks noChangeArrowheads="1"/>
                </p:cNvSpPr>
                <p:nvPr/>
              </p:nvSpPr>
              <p:spPr bwMode="auto">
                <a:xfrm>
                  <a:off x="865800" y="2040075"/>
                  <a:ext cx="743967" cy="404386"/>
                </a:xfrm>
                <a:custGeom>
                  <a:avLst/>
                  <a:gdLst>
                    <a:gd name="T0" fmla="*/ 0 w 224"/>
                    <a:gd name="T1" fmla="*/ 571314552 h 122"/>
                    <a:gd name="T2" fmla="*/ 2147483646 w 224"/>
                    <a:gd name="T3" fmla="*/ 10988029 h 122"/>
                    <a:gd name="T4" fmla="*/ 2147483646 w 224"/>
                    <a:gd name="T5" fmla="*/ 21972744 h 122"/>
                    <a:gd name="T6" fmla="*/ 2147483646 w 224"/>
                    <a:gd name="T7" fmla="*/ 54933518 h 122"/>
                    <a:gd name="T8" fmla="*/ 0 w 224"/>
                    <a:gd name="T9" fmla="*/ 571314552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4"/>
                    <a:gd name="T16" fmla="*/ 0 h 122"/>
                    <a:gd name="T17" fmla="*/ 224 w 224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4" h="122">
                      <a:moveTo>
                        <a:pt x="0" y="52"/>
                      </a:moveTo>
                      <a:cubicBezTo>
                        <a:pt x="0" y="52"/>
                        <a:pt x="136" y="111"/>
                        <a:pt x="217" y="1"/>
                      </a:cubicBezTo>
                      <a:cubicBezTo>
                        <a:pt x="217" y="1"/>
                        <a:pt x="220" y="0"/>
                        <a:pt x="222" y="2"/>
                      </a:cubicBezTo>
                      <a:cubicBezTo>
                        <a:pt x="224" y="3"/>
                        <a:pt x="223" y="5"/>
                        <a:pt x="223" y="5"/>
                      </a:cubicBezTo>
                      <a:cubicBezTo>
                        <a:pt x="223" y="5"/>
                        <a:pt x="145" y="122"/>
                        <a:pt x="0" y="52"/>
                      </a:cubicBezTo>
                      <a:close/>
                    </a:path>
                  </a:pathLst>
                </a:custGeom>
                <a:solidFill>
                  <a:srgbClr val="4741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29" name="Freeform 59"/>
                <p:cNvSpPr>
                  <a:spLocks noChangeArrowheads="1"/>
                </p:cNvSpPr>
                <p:nvPr/>
              </p:nvSpPr>
              <p:spPr bwMode="auto">
                <a:xfrm>
                  <a:off x="1526815" y="1920833"/>
                  <a:ext cx="139980" cy="119242"/>
                </a:xfrm>
                <a:custGeom>
                  <a:avLst/>
                  <a:gdLst>
                    <a:gd name="T0" fmla="*/ 11108413 w 42"/>
                    <a:gd name="T1" fmla="*/ 208451577 h 36"/>
                    <a:gd name="T2" fmla="*/ 355452547 w 42"/>
                    <a:gd name="T3" fmla="*/ 362048523 h 36"/>
                    <a:gd name="T4" fmla="*/ 422103024 w 42"/>
                    <a:gd name="T5" fmla="*/ 394962627 h 36"/>
                    <a:gd name="T6" fmla="*/ 466533343 w 42"/>
                    <a:gd name="T7" fmla="*/ 362048523 h 36"/>
                    <a:gd name="T8" fmla="*/ 44430319 w 42"/>
                    <a:gd name="T9" fmla="*/ 153596945 h 36"/>
                    <a:gd name="T10" fmla="*/ 11108413 w 42"/>
                    <a:gd name="T11" fmla="*/ 175537473 h 36"/>
                    <a:gd name="T12" fmla="*/ 11108413 w 42"/>
                    <a:gd name="T13" fmla="*/ 208451577 h 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2"/>
                    <a:gd name="T22" fmla="*/ 0 h 36"/>
                    <a:gd name="T23" fmla="*/ 42 w 42"/>
                    <a:gd name="T24" fmla="*/ 36 h 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2" h="36">
                      <a:moveTo>
                        <a:pt x="1" y="19"/>
                      </a:moveTo>
                      <a:cubicBezTo>
                        <a:pt x="1" y="19"/>
                        <a:pt x="25" y="7"/>
                        <a:pt x="32" y="33"/>
                      </a:cubicBezTo>
                      <a:cubicBezTo>
                        <a:pt x="32" y="33"/>
                        <a:pt x="34" y="36"/>
                        <a:pt x="38" y="36"/>
                      </a:cubicBezTo>
                      <a:cubicBezTo>
                        <a:pt x="42" y="36"/>
                        <a:pt x="42" y="33"/>
                        <a:pt x="42" y="33"/>
                      </a:cubicBezTo>
                      <a:cubicBezTo>
                        <a:pt x="42" y="33"/>
                        <a:pt x="38" y="0"/>
                        <a:pt x="4" y="14"/>
                      </a:cubicBezTo>
                      <a:cubicBezTo>
                        <a:pt x="3" y="15"/>
                        <a:pt x="2" y="15"/>
                        <a:pt x="1" y="16"/>
                      </a:cubicBezTo>
                      <a:cubicBezTo>
                        <a:pt x="0" y="17"/>
                        <a:pt x="1" y="19"/>
                        <a:pt x="1" y="19"/>
                      </a:cubicBezTo>
                      <a:close/>
                    </a:path>
                  </a:pathLst>
                </a:custGeom>
                <a:solidFill>
                  <a:srgbClr val="4741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0" name="Freeform 60"/>
                <p:cNvSpPr>
                  <a:spLocks noChangeArrowheads="1"/>
                </p:cNvSpPr>
                <p:nvPr/>
              </p:nvSpPr>
              <p:spPr bwMode="auto">
                <a:xfrm>
                  <a:off x="1915647" y="1555329"/>
                  <a:ext cx="292921" cy="254037"/>
                </a:xfrm>
                <a:custGeom>
                  <a:avLst/>
                  <a:gdLst>
                    <a:gd name="T0" fmla="*/ 110797368 w 88"/>
                    <a:gd name="T1" fmla="*/ 838114252 h 77"/>
                    <a:gd name="T2" fmla="*/ 0 w 88"/>
                    <a:gd name="T3" fmla="*/ 772806947 h 77"/>
                    <a:gd name="T4" fmla="*/ 797753700 w 88"/>
                    <a:gd name="T5" fmla="*/ 0 h 77"/>
                    <a:gd name="T6" fmla="*/ 110797368 w 88"/>
                    <a:gd name="T7" fmla="*/ 838114252 h 7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8"/>
                    <a:gd name="T13" fmla="*/ 0 h 77"/>
                    <a:gd name="T14" fmla="*/ 88 w 88"/>
                    <a:gd name="T15" fmla="*/ 77 h 7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8" h="77">
                      <a:moveTo>
                        <a:pt x="10" y="77"/>
                      </a:move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71"/>
                        <a:pt x="71" y="48"/>
                        <a:pt x="72" y="0"/>
                      </a:cubicBezTo>
                      <a:cubicBezTo>
                        <a:pt x="72" y="0"/>
                        <a:pt x="88" y="53"/>
                        <a:pt x="10" y="77"/>
                      </a:cubicBezTo>
                      <a:close/>
                    </a:path>
                  </a:pathLst>
                </a:custGeom>
                <a:solidFill>
                  <a:srgbClr val="F7CE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1" name="Freeform 61"/>
                <p:cNvSpPr>
                  <a:spLocks noChangeArrowheads="1"/>
                </p:cNvSpPr>
                <p:nvPr/>
              </p:nvSpPr>
              <p:spPr bwMode="auto">
                <a:xfrm>
                  <a:off x="114058" y="1397205"/>
                  <a:ext cx="222931" cy="269590"/>
                </a:xfrm>
                <a:custGeom>
                  <a:avLst/>
                  <a:gdLst>
                    <a:gd name="T0" fmla="*/ 608911072 w 67"/>
                    <a:gd name="T1" fmla="*/ 875112438 h 81"/>
                    <a:gd name="T2" fmla="*/ 276777155 w 67"/>
                    <a:gd name="T3" fmla="*/ 166160632 h 81"/>
                    <a:gd name="T4" fmla="*/ 221423720 w 67"/>
                    <a:gd name="T5" fmla="*/ 720031622 h 81"/>
                    <a:gd name="T6" fmla="*/ 608911072 w 67"/>
                    <a:gd name="T7" fmla="*/ 875112438 h 8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81"/>
                    <a:gd name="T14" fmla="*/ 67 w 67"/>
                    <a:gd name="T15" fmla="*/ 81 h 8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81">
                      <a:moveTo>
                        <a:pt x="55" y="79"/>
                      </a:moveTo>
                      <a:cubicBezTo>
                        <a:pt x="55" y="79"/>
                        <a:pt x="67" y="0"/>
                        <a:pt x="25" y="15"/>
                      </a:cubicBezTo>
                      <a:cubicBezTo>
                        <a:pt x="0" y="24"/>
                        <a:pt x="4" y="50"/>
                        <a:pt x="20" y="65"/>
                      </a:cubicBezTo>
                      <a:cubicBezTo>
                        <a:pt x="30" y="75"/>
                        <a:pt x="44" y="81"/>
                        <a:pt x="55" y="79"/>
                      </a:cubicBezTo>
                      <a:close/>
                    </a:path>
                  </a:pathLst>
                </a:custGeom>
                <a:solidFill>
                  <a:srgbClr val="F7CE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2" name="Freeform 62"/>
                <p:cNvSpPr>
                  <a:spLocks noChangeArrowheads="1"/>
                </p:cNvSpPr>
                <p:nvPr/>
              </p:nvSpPr>
              <p:spPr bwMode="auto">
                <a:xfrm>
                  <a:off x="116649" y="1462010"/>
                  <a:ext cx="186640" cy="204786"/>
                </a:xfrm>
                <a:custGeom>
                  <a:avLst/>
                  <a:gdLst>
                    <a:gd name="T0" fmla="*/ 599827631 w 56"/>
                    <a:gd name="T1" fmla="*/ 643678731 h 62"/>
                    <a:gd name="T2" fmla="*/ 622044457 w 56"/>
                    <a:gd name="T3" fmla="*/ 425482551 h 62"/>
                    <a:gd name="T4" fmla="*/ 99972383 w 56"/>
                    <a:gd name="T5" fmla="*/ 338204079 h 62"/>
                    <a:gd name="T6" fmla="*/ 599827631 w 56"/>
                    <a:gd name="T7" fmla="*/ 643678731 h 6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6"/>
                    <a:gd name="T13" fmla="*/ 0 h 62"/>
                    <a:gd name="T14" fmla="*/ 56 w 56"/>
                    <a:gd name="T15" fmla="*/ 62 h 6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6" h="62">
                      <a:moveTo>
                        <a:pt x="54" y="59"/>
                      </a:moveTo>
                      <a:cubicBezTo>
                        <a:pt x="56" y="39"/>
                        <a:pt x="56" y="39"/>
                        <a:pt x="56" y="39"/>
                      </a:cubicBezTo>
                      <a:cubicBezTo>
                        <a:pt x="56" y="39"/>
                        <a:pt x="0" y="0"/>
                        <a:pt x="9" y="31"/>
                      </a:cubicBezTo>
                      <a:cubicBezTo>
                        <a:pt x="18" y="62"/>
                        <a:pt x="54" y="59"/>
                        <a:pt x="54" y="59"/>
                      </a:cubicBezTo>
                      <a:close/>
                    </a:path>
                  </a:pathLst>
                </a:custGeom>
                <a:solidFill>
                  <a:srgbClr val="E5BE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3" name="Freeform 63"/>
                <p:cNvSpPr>
                  <a:spLocks noChangeArrowheads="1"/>
                </p:cNvSpPr>
                <p:nvPr/>
              </p:nvSpPr>
              <p:spPr bwMode="auto">
                <a:xfrm>
                  <a:off x="536588" y="1526816"/>
                  <a:ext cx="64806" cy="28515"/>
                </a:xfrm>
                <a:custGeom>
                  <a:avLst/>
                  <a:gdLst>
                    <a:gd name="T0" fmla="*/ 209990882 w 20"/>
                    <a:gd name="T1" fmla="*/ 63524291 h 8"/>
                    <a:gd name="T2" fmla="*/ 167993354 w 20"/>
                    <a:gd name="T3" fmla="*/ 101638153 h 8"/>
                    <a:gd name="T4" fmla="*/ 31498956 w 20"/>
                    <a:gd name="T5" fmla="*/ 88934721 h 8"/>
                    <a:gd name="T6" fmla="*/ 0 w 20"/>
                    <a:gd name="T7" fmla="*/ 38113862 h 8"/>
                    <a:gd name="T8" fmla="*/ 0 w 20"/>
                    <a:gd name="T9" fmla="*/ 38113862 h 8"/>
                    <a:gd name="T10" fmla="*/ 41997528 w 20"/>
                    <a:gd name="T11" fmla="*/ 0 h 8"/>
                    <a:gd name="T12" fmla="*/ 167993354 w 20"/>
                    <a:gd name="T13" fmla="*/ 12703433 h 8"/>
                    <a:gd name="T14" fmla="*/ 209990882 w 20"/>
                    <a:gd name="T15" fmla="*/ 63524291 h 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0"/>
                    <a:gd name="T25" fmla="*/ 0 h 8"/>
                    <a:gd name="T26" fmla="*/ 20 w 20"/>
                    <a:gd name="T27" fmla="*/ 8 h 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0" h="8">
                      <a:moveTo>
                        <a:pt x="20" y="5"/>
                      </a:moveTo>
                      <a:cubicBezTo>
                        <a:pt x="19" y="7"/>
                        <a:pt x="18" y="8"/>
                        <a:pt x="16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1" y="7"/>
                        <a:pt x="0" y="6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8" y="1"/>
                        <a:pt x="20" y="3"/>
                        <a:pt x="20" y="5"/>
                      </a:cubicBez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4" name="Freeform 64"/>
                <p:cNvSpPr>
                  <a:spLocks noChangeArrowheads="1"/>
                </p:cNvSpPr>
                <p:nvPr/>
              </p:nvSpPr>
              <p:spPr bwMode="auto">
                <a:xfrm>
                  <a:off x="1679756" y="1544961"/>
                  <a:ext cx="57029" cy="18146"/>
                </a:xfrm>
                <a:custGeom>
                  <a:avLst/>
                  <a:gdLst>
                    <a:gd name="T0" fmla="*/ 180057326 w 17"/>
                    <a:gd name="T1" fmla="*/ 36585360 h 6"/>
                    <a:gd name="T2" fmla="*/ 157550999 w 17"/>
                    <a:gd name="T3" fmla="*/ 54879553 h 6"/>
                    <a:gd name="T4" fmla="*/ 22506327 w 17"/>
                    <a:gd name="T5" fmla="*/ 54879553 h 6"/>
                    <a:gd name="T6" fmla="*/ 0 w 17"/>
                    <a:gd name="T7" fmla="*/ 27439776 h 6"/>
                    <a:gd name="T8" fmla="*/ 0 w 17"/>
                    <a:gd name="T9" fmla="*/ 27439776 h 6"/>
                    <a:gd name="T10" fmla="*/ 22506327 w 17"/>
                    <a:gd name="T11" fmla="*/ 0 h 6"/>
                    <a:gd name="T12" fmla="*/ 157550999 w 17"/>
                    <a:gd name="T13" fmla="*/ 0 h 6"/>
                    <a:gd name="T14" fmla="*/ 180057326 w 17"/>
                    <a:gd name="T15" fmla="*/ 36585360 h 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"/>
                    <a:gd name="T25" fmla="*/ 0 h 6"/>
                    <a:gd name="T26" fmla="*/ 17 w 17"/>
                    <a:gd name="T27" fmla="*/ 6 h 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" h="6">
                      <a:moveTo>
                        <a:pt x="16" y="4"/>
                      </a:moveTo>
                      <a:cubicBezTo>
                        <a:pt x="16" y="5"/>
                        <a:pt x="15" y="6"/>
                        <a:pt x="14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6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5" y="0"/>
                        <a:pt x="17" y="2"/>
                        <a:pt x="16" y="4"/>
                      </a:cubicBez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5" name="Freeform 65"/>
                <p:cNvSpPr>
                  <a:spLocks noChangeArrowheads="1"/>
                </p:cNvSpPr>
                <p:nvPr/>
              </p:nvSpPr>
              <p:spPr bwMode="auto">
                <a:xfrm>
                  <a:off x="1150944" y="2327810"/>
                  <a:ext cx="160717" cy="54437"/>
                </a:xfrm>
                <a:custGeom>
                  <a:avLst/>
                  <a:gdLst>
                    <a:gd name="T0" fmla="*/ 538124044 w 48"/>
                    <a:gd name="T1" fmla="*/ 115756878 h 16"/>
                    <a:gd name="T2" fmla="*/ 269063696 w 48"/>
                    <a:gd name="T3" fmla="*/ 185211686 h 16"/>
                    <a:gd name="T4" fmla="*/ 0 w 48"/>
                    <a:gd name="T5" fmla="*/ 81029475 h 16"/>
                    <a:gd name="T6" fmla="*/ 269063696 w 48"/>
                    <a:gd name="T7" fmla="*/ 11574667 h 16"/>
                    <a:gd name="T8" fmla="*/ 538124044 w 48"/>
                    <a:gd name="T9" fmla="*/ 115756878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16"/>
                    <a:gd name="T17" fmla="*/ 48 w 48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16">
                      <a:moveTo>
                        <a:pt x="48" y="10"/>
                      </a:moveTo>
                      <a:cubicBezTo>
                        <a:pt x="48" y="14"/>
                        <a:pt x="37" y="16"/>
                        <a:pt x="24" y="16"/>
                      </a:cubicBezTo>
                      <a:cubicBezTo>
                        <a:pt x="10" y="15"/>
                        <a:pt x="0" y="11"/>
                        <a:pt x="0" y="7"/>
                      </a:cubicBezTo>
                      <a:cubicBezTo>
                        <a:pt x="0" y="3"/>
                        <a:pt x="11" y="0"/>
                        <a:pt x="24" y="1"/>
                      </a:cubicBezTo>
                      <a:cubicBezTo>
                        <a:pt x="38" y="1"/>
                        <a:pt x="48" y="5"/>
                        <a:pt x="48" y="10"/>
                      </a:cubicBezTo>
                      <a:close/>
                    </a:path>
                  </a:pathLst>
                </a:custGeom>
                <a:solidFill>
                  <a:srgbClr val="FFE9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6" name="Freeform 66"/>
                <p:cNvSpPr>
                  <a:spLocks noChangeArrowheads="1"/>
                </p:cNvSpPr>
                <p:nvPr/>
              </p:nvSpPr>
              <p:spPr bwMode="auto">
                <a:xfrm>
                  <a:off x="1809367" y="438085"/>
                  <a:ext cx="370688" cy="567696"/>
                </a:xfrm>
                <a:custGeom>
                  <a:avLst/>
                  <a:gdLst>
                    <a:gd name="T0" fmla="*/ 0 w 111"/>
                    <a:gd name="T1" fmla="*/ 991930905 h 171"/>
                    <a:gd name="T2" fmla="*/ 200745919 w 111"/>
                    <a:gd name="T3" fmla="*/ 1697304804 h 171"/>
                    <a:gd name="T4" fmla="*/ 200745919 w 111"/>
                    <a:gd name="T5" fmla="*/ 1884671043 h 171"/>
                    <a:gd name="T6" fmla="*/ 1204465498 w 111"/>
                    <a:gd name="T7" fmla="*/ 760480250 h 171"/>
                    <a:gd name="T8" fmla="*/ 1104095878 w 111"/>
                    <a:gd name="T9" fmla="*/ 330644742 h 171"/>
                    <a:gd name="T10" fmla="*/ 468402693 w 111"/>
                    <a:gd name="T11" fmla="*/ 220428721 h 171"/>
                    <a:gd name="T12" fmla="*/ 301115540 w 111"/>
                    <a:gd name="T13" fmla="*/ 650267549 h 171"/>
                    <a:gd name="T14" fmla="*/ 189591884 w 111"/>
                    <a:gd name="T15" fmla="*/ 837630468 h 171"/>
                    <a:gd name="T16" fmla="*/ 0 w 111"/>
                    <a:gd name="T17" fmla="*/ 991930905 h 17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1"/>
                    <a:gd name="T28" fmla="*/ 0 h 171"/>
                    <a:gd name="T29" fmla="*/ 111 w 111"/>
                    <a:gd name="T30" fmla="*/ 171 h 17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1" h="171">
                      <a:moveTo>
                        <a:pt x="0" y="90"/>
                      </a:moveTo>
                      <a:cubicBezTo>
                        <a:pt x="17" y="106"/>
                        <a:pt x="18" y="132"/>
                        <a:pt x="18" y="154"/>
                      </a:cubicBezTo>
                      <a:cubicBezTo>
                        <a:pt x="18" y="160"/>
                        <a:pt x="18" y="165"/>
                        <a:pt x="18" y="171"/>
                      </a:cubicBezTo>
                      <a:cubicBezTo>
                        <a:pt x="42" y="155"/>
                        <a:pt x="103" y="94"/>
                        <a:pt x="108" y="69"/>
                      </a:cubicBezTo>
                      <a:cubicBezTo>
                        <a:pt x="111" y="55"/>
                        <a:pt x="103" y="43"/>
                        <a:pt x="99" y="30"/>
                      </a:cubicBezTo>
                      <a:cubicBezTo>
                        <a:pt x="96" y="20"/>
                        <a:pt x="74" y="0"/>
                        <a:pt x="42" y="20"/>
                      </a:cubicBezTo>
                      <a:cubicBezTo>
                        <a:pt x="36" y="33"/>
                        <a:pt x="33" y="46"/>
                        <a:pt x="27" y="59"/>
                      </a:cubicBezTo>
                      <a:cubicBezTo>
                        <a:pt x="24" y="65"/>
                        <a:pt x="21" y="71"/>
                        <a:pt x="17" y="76"/>
                      </a:cubicBezTo>
                      <a:cubicBezTo>
                        <a:pt x="12" y="82"/>
                        <a:pt x="5" y="85"/>
                        <a:pt x="0" y="90"/>
                      </a:cubicBezTo>
                      <a:close/>
                    </a:path>
                  </a:pathLst>
                </a:custGeom>
                <a:solidFill>
                  <a:srgbClr val="5139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7" name="Freeform 67"/>
                <p:cNvSpPr>
                  <a:spLocks noChangeArrowheads="1"/>
                </p:cNvSpPr>
                <p:nvPr/>
              </p:nvSpPr>
              <p:spPr bwMode="auto">
                <a:xfrm>
                  <a:off x="1622727" y="404386"/>
                  <a:ext cx="256630" cy="313659"/>
                </a:xfrm>
                <a:custGeom>
                  <a:avLst/>
                  <a:gdLst>
                    <a:gd name="T0" fmla="*/ 855311129 w 77"/>
                    <a:gd name="T1" fmla="*/ 55671136 h 94"/>
                    <a:gd name="T2" fmla="*/ 0 w 77"/>
                    <a:gd name="T3" fmla="*/ 1046616684 h 94"/>
                    <a:gd name="T4" fmla="*/ 844202716 w 77"/>
                    <a:gd name="T5" fmla="*/ 89072482 h 94"/>
                    <a:gd name="T6" fmla="*/ 855311129 w 77"/>
                    <a:gd name="T7" fmla="*/ 55671136 h 9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7"/>
                    <a:gd name="T13" fmla="*/ 0 h 94"/>
                    <a:gd name="T14" fmla="*/ 77 w 77"/>
                    <a:gd name="T15" fmla="*/ 94 h 9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7" h="94">
                      <a:moveTo>
                        <a:pt x="77" y="5"/>
                      </a:moveTo>
                      <a:cubicBezTo>
                        <a:pt x="60" y="0"/>
                        <a:pt x="17" y="83"/>
                        <a:pt x="0" y="94"/>
                      </a:cubicBezTo>
                      <a:cubicBezTo>
                        <a:pt x="35" y="87"/>
                        <a:pt x="70" y="41"/>
                        <a:pt x="76" y="8"/>
                      </a:cubicBezTo>
                      <a:lnTo>
                        <a:pt x="77" y="5"/>
                      </a:lnTo>
                      <a:close/>
                    </a:path>
                  </a:pathLst>
                </a:custGeom>
                <a:solidFill>
                  <a:srgbClr val="332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8" name="Freeform 68"/>
                <p:cNvSpPr>
                  <a:spLocks noChangeArrowheads="1"/>
                </p:cNvSpPr>
                <p:nvPr/>
              </p:nvSpPr>
              <p:spPr bwMode="auto">
                <a:xfrm>
                  <a:off x="1182051" y="111466"/>
                  <a:ext cx="528812" cy="127019"/>
                </a:xfrm>
                <a:custGeom>
                  <a:avLst/>
                  <a:gdLst>
                    <a:gd name="T0" fmla="*/ 0 w 159"/>
                    <a:gd name="T1" fmla="*/ 413400049 h 38"/>
                    <a:gd name="T2" fmla="*/ 674744157 w 159"/>
                    <a:gd name="T3" fmla="*/ 44690632 h 38"/>
                    <a:gd name="T4" fmla="*/ 895970495 w 159"/>
                    <a:gd name="T5" fmla="*/ 11174329 h 38"/>
                    <a:gd name="T6" fmla="*/ 1460099820 w 159"/>
                    <a:gd name="T7" fmla="*/ 145249569 h 38"/>
                    <a:gd name="T8" fmla="*/ 1758755543 w 159"/>
                    <a:gd name="T9" fmla="*/ 402229062 h 38"/>
                    <a:gd name="T10" fmla="*/ 1404790741 w 159"/>
                    <a:gd name="T11" fmla="*/ 391054732 h 38"/>
                    <a:gd name="T12" fmla="*/ 1050829265 w 159"/>
                    <a:gd name="T13" fmla="*/ 346364100 h 38"/>
                    <a:gd name="T14" fmla="*/ 365023292 w 159"/>
                    <a:gd name="T15" fmla="*/ 335189771 h 38"/>
                    <a:gd name="T16" fmla="*/ 0 w 159"/>
                    <a:gd name="T17" fmla="*/ 413400049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59"/>
                    <a:gd name="T28" fmla="*/ 0 h 38"/>
                    <a:gd name="T29" fmla="*/ 159 w 159"/>
                    <a:gd name="T30" fmla="*/ 38 h 3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59" h="38">
                      <a:moveTo>
                        <a:pt x="0" y="37"/>
                      </a:moveTo>
                      <a:cubicBezTo>
                        <a:pt x="21" y="28"/>
                        <a:pt x="39" y="12"/>
                        <a:pt x="61" y="4"/>
                      </a:cubicBezTo>
                      <a:cubicBezTo>
                        <a:pt x="68" y="2"/>
                        <a:pt x="74" y="1"/>
                        <a:pt x="81" y="1"/>
                      </a:cubicBezTo>
                      <a:cubicBezTo>
                        <a:pt x="100" y="0"/>
                        <a:pt x="116" y="3"/>
                        <a:pt x="132" y="13"/>
                      </a:cubicBezTo>
                      <a:cubicBezTo>
                        <a:pt x="141" y="18"/>
                        <a:pt x="155" y="27"/>
                        <a:pt x="159" y="36"/>
                      </a:cubicBezTo>
                      <a:cubicBezTo>
                        <a:pt x="158" y="35"/>
                        <a:pt x="130" y="35"/>
                        <a:pt x="127" y="35"/>
                      </a:cubicBezTo>
                      <a:cubicBezTo>
                        <a:pt x="116" y="34"/>
                        <a:pt x="106" y="33"/>
                        <a:pt x="95" y="31"/>
                      </a:cubicBezTo>
                      <a:cubicBezTo>
                        <a:pt x="75" y="29"/>
                        <a:pt x="54" y="27"/>
                        <a:pt x="33" y="30"/>
                      </a:cubicBezTo>
                      <a:cubicBezTo>
                        <a:pt x="22" y="31"/>
                        <a:pt x="11" y="38"/>
                        <a:pt x="0" y="37"/>
                      </a:cubicBezTo>
                      <a:close/>
                    </a:path>
                  </a:pathLst>
                </a:custGeom>
                <a:solidFill>
                  <a:srgbClr val="5139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9" name="Freeform 69"/>
                <p:cNvSpPr>
                  <a:spLocks noChangeArrowheads="1"/>
                </p:cNvSpPr>
                <p:nvPr/>
              </p:nvSpPr>
              <p:spPr bwMode="auto">
                <a:xfrm>
                  <a:off x="230706" y="222931"/>
                  <a:ext cx="228115" cy="282552"/>
                </a:xfrm>
                <a:custGeom>
                  <a:avLst/>
                  <a:gdLst>
                    <a:gd name="T0" fmla="*/ 10929684 w 69"/>
                    <a:gd name="T1" fmla="*/ 0 h 85"/>
                    <a:gd name="T2" fmla="*/ 43718736 w 69"/>
                    <a:gd name="T3" fmla="*/ 232048323 h 85"/>
                    <a:gd name="T4" fmla="*/ 142085891 w 69"/>
                    <a:gd name="T5" fmla="*/ 453047201 h 85"/>
                    <a:gd name="T6" fmla="*/ 415331295 w 69"/>
                    <a:gd name="T7" fmla="*/ 751395520 h 85"/>
                    <a:gd name="T8" fmla="*/ 754151496 w 69"/>
                    <a:gd name="T9" fmla="*/ 939242738 h 85"/>
                    <a:gd name="T10" fmla="*/ 174874943 w 69"/>
                    <a:gd name="T11" fmla="*/ 331496655 h 85"/>
                    <a:gd name="T12" fmla="*/ 109296839 w 69"/>
                    <a:gd name="T13" fmla="*/ 154698882 h 85"/>
                    <a:gd name="T14" fmla="*/ 10929684 w 69"/>
                    <a:gd name="T15" fmla="*/ 0 h 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9"/>
                    <a:gd name="T25" fmla="*/ 0 h 85"/>
                    <a:gd name="T26" fmla="*/ 69 w 69"/>
                    <a:gd name="T27" fmla="*/ 85 h 8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9" h="85">
                      <a:moveTo>
                        <a:pt x="1" y="0"/>
                      </a:moveTo>
                      <a:cubicBezTo>
                        <a:pt x="0" y="7"/>
                        <a:pt x="3" y="15"/>
                        <a:pt x="4" y="21"/>
                      </a:cubicBezTo>
                      <a:cubicBezTo>
                        <a:pt x="6" y="28"/>
                        <a:pt x="9" y="35"/>
                        <a:pt x="13" y="41"/>
                      </a:cubicBezTo>
                      <a:cubicBezTo>
                        <a:pt x="19" y="52"/>
                        <a:pt x="27" y="62"/>
                        <a:pt x="38" y="68"/>
                      </a:cubicBezTo>
                      <a:cubicBezTo>
                        <a:pt x="47" y="74"/>
                        <a:pt x="58" y="84"/>
                        <a:pt x="69" y="85"/>
                      </a:cubicBezTo>
                      <a:cubicBezTo>
                        <a:pt x="44" y="73"/>
                        <a:pt x="28" y="55"/>
                        <a:pt x="16" y="30"/>
                      </a:cubicBezTo>
                      <a:cubicBezTo>
                        <a:pt x="13" y="25"/>
                        <a:pt x="12" y="19"/>
                        <a:pt x="10" y="14"/>
                      </a:cubicBezTo>
                      <a:cubicBezTo>
                        <a:pt x="8" y="10"/>
                        <a:pt x="6" y="3"/>
                        <a:pt x="1" y="0"/>
                      </a:cubicBezTo>
                      <a:close/>
                    </a:path>
                  </a:pathLst>
                </a:custGeom>
                <a:solidFill>
                  <a:srgbClr val="332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0" name="Freeform 70"/>
                <p:cNvSpPr>
                  <a:spLocks noChangeArrowheads="1"/>
                </p:cNvSpPr>
                <p:nvPr/>
              </p:nvSpPr>
              <p:spPr bwMode="auto">
                <a:xfrm>
                  <a:off x="406977" y="209970"/>
                  <a:ext cx="202193" cy="212562"/>
                </a:xfrm>
                <a:custGeom>
                  <a:avLst/>
                  <a:gdLst>
                    <a:gd name="T0" fmla="*/ 560329837 w 61"/>
                    <a:gd name="T1" fmla="*/ 628761717 h 64"/>
                    <a:gd name="T2" fmla="*/ 219737386 w 61"/>
                    <a:gd name="T3" fmla="*/ 308865871 h 64"/>
                    <a:gd name="T4" fmla="*/ 0 w 61"/>
                    <a:gd name="T5" fmla="*/ 0 h 64"/>
                    <a:gd name="T6" fmla="*/ 164803868 w 61"/>
                    <a:gd name="T7" fmla="*/ 430205560 h 64"/>
                    <a:gd name="T8" fmla="*/ 670196873 w 61"/>
                    <a:gd name="T9" fmla="*/ 705978185 h 64"/>
                    <a:gd name="T10" fmla="*/ 659208844 w 61"/>
                    <a:gd name="T11" fmla="*/ 694948210 h 64"/>
                    <a:gd name="T12" fmla="*/ 560329837 w 61"/>
                    <a:gd name="T13" fmla="*/ 628761717 h 6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1"/>
                    <a:gd name="T22" fmla="*/ 0 h 64"/>
                    <a:gd name="T23" fmla="*/ 61 w 61"/>
                    <a:gd name="T24" fmla="*/ 64 h 6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1" h="64">
                      <a:moveTo>
                        <a:pt x="51" y="57"/>
                      </a:moveTo>
                      <a:cubicBezTo>
                        <a:pt x="40" y="50"/>
                        <a:pt x="27" y="39"/>
                        <a:pt x="20" y="28"/>
                      </a:cubicBezTo>
                      <a:cubicBezTo>
                        <a:pt x="14" y="17"/>
                        <a:pt x="9" y="9"/>
                        <a:pt x="0" y="0"/>
                      </a:cubicBezTo>
                      <a:cubicBezTo>
                        <a:pt x="2" y="12"/>
                        <a:pt x="8" y="30"/>
                        <a:pt x="15" y="39"/>
                      </a:cubicBezTo>
                      <a:cubicBezTo>
                        <a:pt x="24" y="52"/>
                        <a:pt x="45" y="61"/>
                        <a:pt x="61" y="64"/>
                      </a:cubicBezTo>
                      <a:cubicBezTo>
                        <a:pt x="61" y="63"/>
                        <a:pt x="60" y="63"/>
                        <a:pt x="60" y="63"/>
                      </a:cubicBezTo>
                      <a:cubicBezTo>
                        <a:pt x="57" y="62"/>
                        <a:pt x="54" y="60"/>
                        <a:pt x="51" y="57"/>
                      </a:cubicBezTo>
                      <a:close/>
                    </a:path>
                  </a:pathLst>
                </a:custGeom>
                <a:solidFill>
                  <a:srgbClr val="332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1" name="Oval 71"/>
                <p:cNvSpPr>
                  <a:spLocks noChangeArrowheads="1"/>
                </p:cNvSpPr>
                <p:nvPr/>
              </p:nvSpPr>
              <p:spPr bwMode="auto">
                <a:xfrm>
                  <a:off x="1140575" y="1920833"/>
                  <a:ext cx="90728" cy="36291"/>
                </a:xfrm>
                <a:prstGeom prst="ellipse">
                  <a:avLst/>
                </a:pr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zh-CN" sz="1800">
                    <a:solidFill>
                      <a:srgbClr val="000000"/>
                    </a:solidFill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11342" name="Freeform 72"/>
                <p:cNvSpPr>
                  <a:spLocks noChangeArrowheads="1"/>
                </p:cNvSpPr>
                <p:nvPr/>
              </p:nvSpPr>
              <p:spPr bwMode="auto">
                <a:xfrm>
                  <a:off x="1897502" y="1438681"/>
                  <a:ext cx="222931" cy="269590"/>
                </a:xfrm>
                <a:custGeom>
                  <a:avLst/>
                  <a:gdLst>
                    <a:gd name="T0" fmla="*/ 132853567 w 67"/>
                    <a:gd name="T1" fmla="*/ 875112438 h 81"/>
                    <a:gd name="T2" fmla="*/ 453914135 w 67"/>
                    <a:gd name="T3" fmla="*/ 166160632 h 81"/>
                    <a:gd name="T4" fmla="*/ 520340918 w 67"/>
                    <a:gd name="T5" fmla="*/ 720031622 h 81"/>
                    <a:gd name="T6" fmla="*/ 132853567 w 67"/>
                    <a:gd name="T7" fmla="*/ 875112438 h 8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81"/>
                    <a:gd name="T14" fmla="*/ 67 w 67"/>
                    <a:gd name="T15" fmla="*/ 81 h 8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81">
                      <a:moveTo>
                        <a:pt x="12" y="79"/>
                      </a:moveTo>
                      <a:cubicBezTo>
                        <a:pt x="12" y="79"/>
                        <a:pt x="0" y="0"/>
                        <a:pt x="41" y="15"/>
                      </a:cubicBezTo>
                      <a:cubicBezTo>
                        <a:pt x="67" y="24"/>
                        <a:pt x="62" y="50"/>
                        <a:pt x="47" y="65"/>
                      </a:cubicBezTo>
                      <a:cubicBezTo>
                        <a:pt x="37" y="75"/>
                        <a:pt x="22" y="81"/>
                        <a:pt x="12" y="79"/>
                      </a:cubicBezTo>
                      <a:close/>
                    </a:path>
                  </a:pathLst>
                </a:custGeom>
                <a:solidFill>
                  <a:srgbClr val="F7CE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3" name="Freeform 73"/>
                <p:cNvSpPr>
                  <a:spLocks noChangeArrowheads="1"/>
                </p:cNvSpPr>
                <p:nvPr/>
              </p:nvSpPr>
              <p:spPr bwMode="auto">
                <a:xfrm>
                  <a:off x="1928609" y="1500894"/>
                  <a:ext cx="186640" cy="207377"/>
                </a:xfrm>
                <a:custGeom>
                  <a:avLst/>
                  <a:gdLst>
                    <a:gd name="T0" fmla="*/ 22216826 w 56"/>
                    <a:gd name="T1" fmla="*/ 660070957 h 62"/>
                    <a:gd name="T2" fmla="*/ 0 w 56"/>
                    <a:gd name="T3" fmla="*/ 436317863 h 62"/>
                    <a:gd name="T4" fmla="*/ 522072074 w 56"/>
                    <a:gd name="T5" fmla="*/ 346817964 h 62"/>
                    <a:gd name="T6" fmla="*/ 22216826 w 56"/>
                    <a:gd name="T7" fmla="*/ 660070957 h 6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6"/>
                    <a:gd name="T13" fmla="*/ 0 h 62"/>
                    <a:gd name="T14" fmla="*/ 56 w 56"/>
                    <a:gd name="T15" fmla="*/ 62 h 6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6" h="62">
                      <a:moveTo>
                        <a:pt x="2" y="59"/>
                      </a:move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9"/>
                        <a:pt x="56" y="0"/>
                        <a:pt x="47" y="31"/>
                      </a:cubicBezTo>
                      <a:cubicBezTo>
                        <a:pt x="38" y="62"/>
                        <a:pt x="2" y="59"/>
                        <a:pt x="2" y="59"/>
                      </a:cubicBezTo>
                      <a:close/>
                    </a:path>
                  </a:pathLst>
                </a:custGeom>
                <a:solidFill>
                  <a:srgbClr val="E5BE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4" name="Freeform 74"/>
                <p:cNvSpPr>
                  <a:spLocks noChangeArrowheads="1"/>
                </p:cNvSpPr>
                <p:nvPr/>
              </p:nvSpPr>
              <p:spPr bwMode="auto">
                <a:xfrm>
                  <a:off x="1430903" y="2714051"/>
                  <a:ext cx="127019" cy="178864"/>
                </a:xfrm>
                <a:custGeom>
                  <a:avLst/>
                  <a:gdLst>
                    <a:gd name="T0" fmla="*/ 0 w 49"/>
                    <a:gd name="T1" fmla="*/ 33597917 h 69"/>
                    <a:gd name="T2" fmla="*/ 309102033 w 49"/>
                    <a:gd name="T3" fmla="*/ 0 h 69"/>
                    <a:gd name="T4" fmla="*/ 329261762 w 49"/>
                    <a:gd name="T5" fmla="*/ 335984359 h 69"/>
                    <a:gd name="T6" fmla="*/ 235187344 w 49"/>
                    <a:gd name="T7" fmla="*/ 463656964 h 69"/>
                    <a:gd name="T8" fmla="*/ 80636327 w 49"/>
                    <a:gd name="T9" fmla="*/ 376301341 h 69"/>
                    <a:gd name="T10" fmla="*/ 0 w 49"/>
                    <a:gd name="T11" fmla="*/ 33597917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69"/>
                    <a:gd name="T20" fmla="*/ 49 w 49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69">
                      <a:moveTo>
                        <a:pt x="0" y="5"/>
                      </a:moveTo>
                      <a:lnTo>
                        <a:pt x="46" y="0"/>
                      </a:lnTo>
                      <a:lnTo>
                        <a:pt x="49" y="50"/>
                      </a:lnTo>
                      <a:lnTo>
                        <a:pt x="35" y="69"/>
                      </a:lnTo>
                      <a:lnTo>
                        <a:pt x="12" y="56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DDDA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5" name="Freeform 75"/>
                <p:cNvSpPr>
                  <a:spLocks noChangeArrowheads="1"/>
                </p:cNvSpPr>
                <p:nvPr/>
              </p:nvSpPr>
              <p:spPr bwMode="auto">
                <a:xfrm>
                  <a:off x="1441272" y="2714051"/>
                  <a:ext cx="108873" cy="158126"/>
                </a:xfrm>
                <a:custGeom>
                  <a:avLst/>
                  <a:gdLst>
                    <a:gd name="T0" fmla="*/ 0 w 42"/>
                    <a:gd name="T1" fmla="*/ 40316946 h 61"/>
                    <a:gd name="T2" fmla="*/ 282222146 w 42"/>
                    <a:gd name="T3" fmla="*/ 0 h 61"/>
                    <a:gd name="T4" fmla="*/ 282222146 w 42"/>
                    <a:gd name="T5" fmla="*/ 315824282 h 61"/>
                    <a:gd name="T6" fmla="*/ 208307748 w 42"/>
                    <a:gd name="T7" fmla="*/ 409898883 h 61"/>
                    <a:gd name="T8" fmla="*/ 60476359 w 42"/>
                    <a:gd name="T9" fmla="*/ 369581938 h 61"/>
                    <a:gd name="T10" fmla="*/ 0 w 42"/>
                    <a:gd name="T11" fmla="*/ 40316946 h 6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"/>
                    <a:gd name="T19" fmla="*/ 0 h 61"/>
                    <a:gd name="T20" fmla="*/ 42 w 42"/>
                    <a:gd name="T21" fmla="*/ 61 h 6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" h="61">
                      <a:moveTo>
                        <a:pt x="0" y="6"/>
                      </a:moveTo>
                      <a:lnTo>
                        <a:pt x="42" y="0"/>
                      </a:lnTo>
                      <a:lnTo>
                        <a:pt x="42" y="47"/>
                      </a:lnTo>
                      <a:lnTo>
                        <a:pt x="31" y="61"/>
                      </a:lnTo>
                      <a:lnTo>
                        <a:pt x="9" y="55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6" name="Freeform 76"/>
                <p:cNvSpPr>
                  <a:spLocks noChangeArrowheads="1"/>
                </p:cNvSpPr>
                <p:nvPr/>
              </p:nvSpPr>
              <p:spPr bwMode="auto">
                <a:xfrm>
                  <a:off x="1443864" y="2716642"/>
                  <a:ext cx="103689" cy="145164"/>
                </a:xfrm>
                <a:custGeom>
                  <a:avLst/>
                  <a:gdLst>
                    <a:gd name="T0" fmla="*/ 0 w 40"/>
                    <a:gd name="T1" fmla="*/ 40316709 h 56"/>
                    <a:gd name="T2" fmla="*/ 268785218 w 40"/>
                    <a:gd name="T3" fmla="*/ 0 h 56"/>
                    <a:gd name="T4" fmla="*/ 268785218 w 40"/>
                    <a:gd name="T5" fmla="*/ 295660185 h 56"/>
                    <a:gd name="T6" fmla="*/ 188148875 w 40"/>
                    <a:gd name="T7" fmla="*/ 376296195 h 56"/>
                    <a:gd name="T8" fmla="*/ 60476609 w 40"/>
                    <a:gd name="T9" fmla="*/ 335979486 h 56"/>
                    <a:gd name="T10" fmla="*/ 0 w 40"/>
                    <a:gd name="T11" fmla="*/ 40316709 h 5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56"/>
                    <a:gd name="T20" fmla="*/ 40 w 40"/>
                    <a:gd name="T21" fmla="*/ 56 h 5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56">
                      <a:moveTo>
                        <a:pt x="0" y="6"/>
                      </a:moveTo>
                      <a:lnTo>
                        <a:pt x="40" y="0"/>
                      </a:lnTo>
                      <a:lnTo>
                        <a:pt x="40" y="44"/>
                      </a:lnTo>
                      <a:lnTo>
                        <a:pt x="28" y="56"/>
                      </a:lnTo>
                      <a:lnTo>
                        <a:pt x="9" y="5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9F7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1268" name="组合 198"/>
          <p:cNvGrpSpPr/>
          <p:nvPr/>
        </p:nvGrpSpPr>
        <p:grpSpPr bwMode="auto">
          <a:xfrm>
            <a:off x="0" y="100013"/>
            <a:ext cx="3061410" cy="400050"/>
            <a:chOff x="0" y="99938"/>
            <a:chExt cx="3061255" cy="399639"/>
          </a:xfrm>
        </p:grpSpPr>
        <p:sp>
          <p:nvSpPr>
            <p:cNvPr id="200" name="燕尾形 199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燕尾形 200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燕尾形 201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燕尾形 202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73" name="矩形 203"/>
            <p:cNvSpPr>
              <a:spLocks noChangeArrowheads="1"/>
            </p:cNvSpPr>
            <p:nvPr/>
          </p:nvSpPr>
          <p:spPr bwMode="auto">
            <a:xfrm>
              <a:off x="1857356" y="99938"/>
              <a:ext cx="1203899" cy="395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chemeClr val="bg1"/>
                  </a:solidFill>
                </a:rPr>
                <a:t>项目简介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7"/>
          <p:cNvGrpSpPr/>
          <p:nvPr/>
        </p:nvGrpSpPr>
        <p:grpSpPr bwMode="auto">
          <a:xfrm>
            <a:off x="4318000" y="1296988"/>
            <a:ext cx="4357688" cy="3290887"/>
            <a:chOff x="5092700" y="1924555"/>
            <a:chExt cx="3471050" cy="3267341"/>
          </a:xfrm>
        </p:grpSpPr>
        <p:sp>
          <p:nvSpPr>
            <p:cNvPr id="11449" name="TextBox 35"/>
            <p:cNvSpPr txBox="1">
              <a:spLocks noChangeArrowheads="1"/>
            </p:cNvSpPr>
            <p:nvPr/>
          </p:nvSpPr>
          <p:spPr bwMode="auto">
            <a:xfrm>
              <a:off x="5145192" y="2710865"/>
              <a:ext cx="3418558" cy="131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ea typeface="+mn-ea"/>
                </a:rPr>
                <a:t>   母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  <a:ea typeface="+mn-ea"/>
                </a:rPr>
                <a:t>婴市场天然需要用户间交流，沟通和传播，用户基于关系和话题形成了高粘性的群体，社交模式借助电商渠道实现用户和流量的变现，社交和电商模式相结合完善母婴市场生态，形成用户，流量内容的良性循环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ea typeface="+mn-ea"/>
                </a:rPr>
                <a:t>。</a:t>
              </a:r>
              <a:endParaRPr lang="en-US" altLang="zh-CN" sz="1600" dirty="0" smtClean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1444" name="文本框 13"/>
            <p:cNvSpPr txBox="1">
              <a:spLocks noChangeArrowheads="1"/>
            </p:cNvSpPr>
            <p:nvPr/>
          </p:nvSpPr>
          <p:spPr bwMode="auto">
            <a:xfrm>
              <a:off x="5092700" y="4914897"/>
              <a:ext cx="18712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45" name="文本框 14"/>
            <p:cNvSpPr txBox="1">
              <a:spLocks noChangeArrowheads="1"/>
            </p:cNvSpPr>
            <p:nvPr/>
          </p:nvSpPr>
          <p:spPr bwMode="auto">
            <a:xfrm>
              <a:off x="5153597" y="1924555"/>
              <a:ext cx="2644775" cy="36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chemeClr val="bg1"/>
                  </a:solidFill>
                </a:rPr>
                <a:t>项目前景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214092" y="2353266"/>
              <a:ext cx="3349658" cy="1576"/>
            </a:xfrm>
            <a:prstGeom prst="line">
              <a:avLst/>
            </a:prstGeom>
            <a:ln w="12700">
              <a:solidFill>
                <a:schemeClr val="bg1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68" name="组合 198"/>
          <p:cNvGrpSpPr/>
          <p:nvPr/>
        </p:nvGrpSpPr>
        <p:grpSpPr bwMode="auto">
          <a:xfrm>
            <a:off x="0" y="100013"/>
            <a:ext cx="3061410" cy="400050"/>
            <a:chOff x="0" y="99938"/>
            <a:chExt cx="3061255" cy="399639"/>
          </a:xfrm>
        </p:grpSpPr>
        <p:sp>
          <p:nvSpPr>
            <p:cNvPr id="200" name="燕尾形 199"/>
            <p:cNvSpPr/>
            <p:nvPr/>
          </p:nvSpPr>
          <p:spPr>
            <a:xfrm>
              <a:off x="1000074" y="142756"/>
              <a:ext cx="785773" cy="3568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燕尾形 200"/>
            <p:cNvSpPr/>
            <p:nvPr/>
          </p:nvSpPr>
          <p:spPr>
            <a:xfrm>
              <a:off x="571471" y="142756"/>
              <a:ext cx="500038" cy="356821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燕尾形 201"/>
            <p:cNvSpPr/>
            <p:nvPr/>
          </p:nvSpPr>
          <p:spPr>
            <a:xfrm>
              <a:off x="214302" y="142756"/>
              <a:ext cx="428603" cy="356821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燕尾形 202"/>
            <p:cNvSpPr/>
            <p:nvPr/>
          </p:nvSpPr>
          <p:spPr>
            <a:xfrm>
              <a:off x="0" y="142756"/>
              <a:ext cx="285735" cy="356821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73" name="矩形 203"/>
            <p:cNvSpPr>
              <a:spLocks noChangeArrowheads="1"/>
            </p:cNvSpPr>
            <p:nvPr/>
          </p:nvSpPr>
          <p:spPr bwMode="auto">
            <a:xfrm>
              <a:off x="1857356" y="99938"/>
              <a:ext cx="1203899" cy="395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chemeClr val="bg1"/>
                  </a:solidFill>
                </a:rPr>
                <a:t>项目前景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组合 4"/>
          <p:cNvGrpSpPr/>
          <p:nvPr/>
        </p:nvGrpSpPr>
        <p:grpSpPr bwMode="auto">
          <a:xfrm>
            <a:off x="1000125" y="1059582"/>
            <a:ext cx="2928938" cy="3005138"/>
            <a:chOff x="857223" y="954920"/>
            <a:chExt cx="3357586" cy="3406892"/>
          </a:xfrm>
        </p:grpSpPr>
        <p:sp>
          <p:nvSpPr>
            <p:cNvPr id="183" name="椭圆 182"/>
            <p:cNvSpPr/>
            <p:nvPr/>
          </p:nvSpPr>
          <p:spPr>
            <a:xfrm rot="1906325">
              <a:off x="2063771" y="954920"/>
              <a:ext cx="1028203" cy="3358299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 rot="19526860">
              <a:off x="2109266" y="1003513"/>
              <a:ext cx="1030023" cy="3358299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 rot="16200000">
              <a:off x="2035691" y="964275"/>
              <a:ext cx="1000651" cy="335758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椭圆 185"/>
          <p:cNvSpPr/>
          <p:nvPr/>
        </p:nvSpPr>
        <p:spPr>
          <a:xfrm>
            <a:off x="2643188" y="1488207"/>
            <a:ext cx="142875" cy="1428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7" name="椭圆 186"/>
          <p:cNvSpPr/>
          <p:nvPr/>
        </p:nvSpPr>
        <p:spPr>
          <a:xfrm>
            <a:off x="3357563" y="3345582"/>
            <a:ext cx="142875" cy="1428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89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2243857"/>
            <a:ext cx="53181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0" name="组合 17"/>
          <p:cNvGrpSpPr/>
          <p:nvPr/>
        </p:nvGrpSpPr>
        <p:grpSpPr bwMode="auto">
          <a:xfrm>
            <a:off x="3929063" y="1344090"/>
            <a:ext cx="428625" cy="322263"/>
            <a:chOff x="3000364" y="642924"/>
            <a:chExt cx="428628" cy="321471"/>
          </a:xfrm>
        </p:grpSpPr>
        <p:sp>
          <p:nvSpPr>
            <p:cNvPr id="191" name="等腰三角形 190"/>
            <p:cNvSpPr/>
            <p:nvPr/>
          </p:nvSpPr>
          <p:spPr>
            <a:xfrm rot="5400000">
              <a:off x="3125380" y="660784"/>
              <a:ext cx="321471" cy="285752"/>
            </a:xfrm>
            <a:prstGeom prst="triangle">
              <a:avLst/>
            </a:prstGeom>
            <a:solidFill>
              <a:srgbClr val="FF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2" name="等腰三角形 191"/>
            <p:cNvSpPr/>
            <p:nvPr/>
          </p:nvSpPr>
          <p:spPr>
            <a:xfrm rot="5400000">
              <a:off x="2983209" y="696502"/>
              <a:ext cx="248624" cy="214315"/>
            </a:xfrm>
            <a:prstGeom prst="triangle">
              <a:avLst/>
            </a:prstGeom>
            <a:solidFill>
              <a:srgbClr val="FF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5400000">
            <a:off x="-571500" y="571500"/>
            <a:ext cx="5143500" cy="4000500"/>
          </a:xfrm>
          <a:prstGeom prst="triangl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178593" y="2107406"/>
            <a:ext cx="1428750" cy="10715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6013" y="1839913"/>
            <a:ext cx="1857375" cy="157003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dirty="0">
                <a:solidFill>
                  <a:schemeClr val="bg1"/>
                </a:solidFill>
                <a:latin typeface="Arial Black" panose="020B0A04020102020204" pitchFamily="34" charset="0"/>
                <a:ea typeface="时尚中黑简体" pitchFamily="2" charset="-122"/>
              </a:rPr>
              <a:t>03</a:t>
            </a:r>
            <a:endParaRPr lang="zh-CN" altLang="en-US" sz="9600" b="1" dirty="0">
              <a:solidFill>
                <a:schemeClr val="bg1"/>
              </a:solidFill>
              <a:latin typeface="Arial Black" panose="020B0A04020102020204" pitchFamily="34" charset="0"/>
              <a:ea typeface="时尚中黑简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5" y="2571750"/>
            <a:ext cx="58674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4572000" y="1935163"/>
            <a:ext cx="3895725" cy="463550"/>
          </a:xfrm>
          <a:custGeom>
            <a:avLst/>
            <a:gdLst>
              <a:gd name="connsiteX0" fmla="*/ 178130 w 3895106"/>
              <a:gd name="connsiteY0" fmla="*/ 0 h 463138"/>
              <a:gd name="connsiteX1" fmla="*/ 391885 w 3895106"/>
              <a:gd name="connsiteY1" fmla="*/ 0 h 463138"/>
              <a:gd name="connsiteX2" fmla="*/ 451262 w 3895106"/>
              <a:gd name="connsiteY2" fmla="*/ 106878 h 463138"/>
              <a:gd name="connsiteX3" fmla="*/ 534389 w 3895106"/>
              <a:gd name="connsiteY3" fmla="*/ 0 h 463138"/>
              <a:gd name="connsiteX4" fmla="*/ 3811979 w 3895106"/>
              <a:gd name="connsiteY4" fmla="*/ 0 h 463138"/>
              <a:gd name="connsiteX5" fmla="*/ 3883231 w 3895106"/>
              <a:gd name="connsiteY5" fmla="*/ 95003 h 463138"/>
              <a:gd name="connsiteX6" fmla="*/ 3895106 w 3895106"/>
              <a:gd name="connsiteY6" fmla="*/ 463138 h 463138"/>
              <a:gd name="connsiteX7" fmla="*/ 2006930 w 3895106"/>
              <a:gd name="connsiteY7" fmla="*/ 463138 h 463138"/>
              <a:gd name="connsiteX8" fmla="*/ 1971304 w 3895106"/>
              <a:gd name="connsiteY8" fmla="*/ 344384 h 463138"/>
              <a:gd name="connsiteX9" fmla="*/ 1923802 w 3895106"/>
              <a:gd name="connsiteY9" fmla="*/ 451262 h 463138"/>
              <a:gd name="connsiteX10" fmla="*/ 1923802 w 3895106"/>
              <a:gd name="connsiteY10" fmla="*/ 463138 h 463138"/>
              <a:gd name="connsiteX11" fmla="*/ 0 w 3895106"/>
              <a:gd name="connsiteY11" fmla="*/ 439387 h 463138"/>
              <a:gd name="connsiteX12" fmla="*/ 178130 w 3895106"/>
              <a:gd name="connsiteY12" fmla="*/ 0 h 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95106" h="463138">
                <a:moveTo>
                  <a:pt x="178130" y="0"/>
                </a:moveTo>
                <a:lnTo>
                  <a:pt x="391885" y="0"/>
                </a:lnTo>
                <a:lnTo>
                  <a:pt x="451262" y="106878"/>
                </a:lnTo>
                <a:lnTo>
                  <a:pt x="534389" y="0"/>
                </a:lnTo>
                <a:lnTo>
                  <a:pt x="3811979" y="0"/>
                </a:lnTo>
                <a:lnTo>
                  <a:pt x="3883231" y="95003"/>
                </a:lnTo>
                <a:lnTo>
                  <a:pt x="3895106" y="463138"/>
                </a:lnTo>
                <a:lnTo>
                  <a:pt x="2006930" y="463138"/>
                </a:lnTo>
                <a:lnTo>
                  <a:pt x="1971304" y="344384"/>
                </a:lnTo>
                <a:lnTo>
                  <a:pt x="1923802" y="451262"/>
                </a:lnTo>
                <a:lnTo>
                  <a:pt x="1923802" y="463138"/>
                </a:lnTo>
                <a:lnTo>
                  <a:pt x="0" y="439387"/>
                </a:lnTo>
                <a:lnTo>
                  <a:pt x="178130" y="0"/>
                </a:lnTo>
                <a:close/>
              </a:path>
            </a:pathLst>
          </a:cu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8" name="TextBox 6"/>
          <p:cNvSpPr txBox="1">
            <a:spLocks noChangeArrowheads="1"/>
          </p:cNvSpPr>
          <p:nvPr/>
        </p:nvSpPr>
        <p:spPr bwMode="auto">
          <a:xfrm>
            <a:off x="4679950" y="1849438"/>
            <a:ext cx="3929063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chemeClr val="bg1"/>
                </a:solidFill>
              </a:rPr>
              <a:t>技术介绍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2233</Words>
  <Application>WPS 演示</Application>
  <PresentationFormat>全屏显示(16:9)</PresentationFormat>
  <Paragraphs>268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Arial Black</vt:lpstr>
      <vt:lpstr>时尚中黑简体</vt:lpstr>
      <vt:lpstr>DFPPOP3W12-B5</vt:lpstr>
      <vt:lpstr>微软雅黑</vt:lpstr>
      <vt:lpstr>楷体</vt:lpstr>
      <vt:lpstr>Adobe 明體 Std L</vt:lpstr>
      <vt:lpstr>黑体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93</cp:revision>
  <dcterms:created xsi:type="dcterms:W3CDTF">2015-08-21T06:18:00Z</dcterms:created>
  <dcterms:modified xsi:type="dcterms:W3CDTF">2016-12-20T08:22:48Z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